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772400" cy="1470025"/>
          </a:xfrm>
        </p:spPr>
        <p:txBody>
          <a:bodyPr/>
          <a:lstStyle/>
          <a:p>
            <a:r>
              <a:rPr lang="ar-IQ" dirty="0" smtClean="0"/>
              <a:t>محاضرات في اللغة العربية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03648" y="2636912"/>
            <a:ext cx="6400800" cy="1752600"/>
          </a:xfrm>
        </p:spPr>
        <p:txBody>
          <a:bodyPr>
            <a:normAutofit/>
          </a:bodyPr>
          <a:lstStyle/>
          <a:p>
            <a:r>
              <a:rPr lang="ar-IQ" sz="4000" dirty="0" smtClean="0">
                <a:solidFill>
                  <a:srgbClr val="FF0000"/>
                </a:solidFill>
              </a:rPr>
              <a:t>المرحلة الاولى </a:t>
            </a:r>
          </a:p>
          <a:p>
            <a:r>
              <a:rPr lang="ar-IQ" sz="4000" dirty="0" smtClean="0">
                <a:solidFill>
                  <a:srgbClr val="FF0000"/>
                </a:solidFill>
              </a:rPr>
              <a:t>د. محمود حسين</a:t>
            </a:r>
            <a:endParaRPr lang="ar-IQ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349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341" y="1600200"/>
            <a:ext cx="705531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6573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9701"/>
            <a:ext cx="8229600" cy="436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7035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8229600" cy="194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145723"/>
            <a:ext cx="7747620" cy="13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7212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575" y="1600200"/>
            <a:ext cx="72208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6233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8229600" cy="2830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05064"/>
            <a:ext cx="7717904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3775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44983"/>
            <a:ext cx="8229600" cy="3836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3630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8229600" cy="27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7948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27584" y="1052736"/>
            <a:ext cx="7772400" cy="1470025"/>
          </a:xfrm>
        </p:spPr>
        <p:txBody>
          <a:bodyPr/>
          <a:lstStyle/>
          <a:p>
            <a:r>
              <a:rPr lang="ar-IQ" dirty="0" smtClean="0"/>
              <a:t>التوابع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29658" y="3073400"/>
            <a:ext cx="6400800" cy="1752600"/>
          </a:xfrm>
        </p:spPr>
        <p:txBody>
          <a:bodyPr>
            <a:normAutofit/>
          </a:bodyPr>
          <a:lstStyle/>
          <a:p>
            <a:r>
              <a:rPr lang="ar-IQ" sz="4800" dirty="0" smtClean="0">
                <a:solidFill>
                  <a:srgbClr val="FF0000"/>
                </a:solidFill>
              </a:rPr>
              <a:t>2- النعت</a:t>
            </a:r>
            <a:endParaRPr lang="ar-IQ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464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8" y="1600200"/>
            <a:ext cx="722628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2494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68519"/>
            <a:ext cx="8229600" cy="338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878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8229600" cy="291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9241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62" y="1600200"/>
            <a:ext cx="70446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9887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214" y="1600200"/>
            <a:ext cx="736157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8238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15989"/>
            <a:ext cx="8229600" cy="2894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675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27536"/>
            <a:ext cx="8229600" cy="4271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1447733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عرض على الشاشة (3:4)‏</PresentationFormat>
  <Paragraphs>5</Paragraphs>
  <Slides>16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سمة Office</vt:lpstr>
      <vt:lpstr>محاضرات في اللغة العربية</vt:lpstr>
      <vt:lpstr>التوابع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التوابع</dc:title>
  <dc:creator>AL-SHATHER</dc:creator>
  <cp:lastModifiedBy>Maher</cp:lastModifiedBy>
  <cp:revision>2</cp:revision>
  <dcterms:created xsi:type="dcterms:W3CDTF">2019-12-23T19:16:29Z</dcterms:created>
  <dcterms:modified xsi:type="dcterms:W3CDTF">2019-12-23T20:05:42Z</dcterms:modified>
</cp:coreProperties>
</file>