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470025"/>
          </a:xfrm>
        </p:spPr>
        <p:txBody>
          <a:bodyPr/>
          <a:lstStyle/>
          <a:p>
            <a:r>
              <a:rPr lang="ar-IQ" dirty="0" smtClean="0"/>
              <a:t>محاضرات في اللغة العربية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400800" cy="1752600"/>
          </a:xfrm>
        </p:spPr>
        <p:txBody>
          <a:bodyPr>
            <a:normAutofit/>
          </a:bodyPr>
          <a:lstStyle/>
          <a:p>
            <a:r>
              <a:rPr lang="ar-IQ" sz="3600" dirty="0" smtClean="0">
                <a:solidFill>
                  <a:srgbClr val="FF0000"/>
                </a:solidFill>
              </a:rPr>
              <a:t>المرحلة الاولى</a:t>
            </a:r>
          </a:p>
          <a:p>
            <a:r>
              <a:rPr lang="ar-IQ" sz="3600" dirty="0" smtClean="0">
                <a:solidFill>
                  <a:srgbClr val="FF0000"/>
                </a:solidFill>
              </a:rPr>
              <a:t>د. محمود حسين</a:t>
            </a:r>
            <a:endParaRPr lang="ar-IQ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003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التوابع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000" dirty="0" smtClean="0">
                <a:solidFill>
                  <a:srgbClr val="FF0000"/>
                </a:solidFill>
              </a:rPr>
              <a:t>5- عطف البيان</a:t>
            </a:r>
            <a:endParaRPr lang="ar-IQ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451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86271"/>
            <a:ext cx="8229600" cy="3553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1642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0329"/>
            <a:ext cx="8229600" cy="3465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8945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90178"/>
            <a:ext cx="8229600" cy="3746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3802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28" y="1600200"/>
            <a:ext cx="786534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4796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24598"/>
            <a:ext cx="8229600" cy="3877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2561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02" y="1600200"/>
            <a:ext cx="788719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3323225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</Words>
  <Application>Microsoft Office PowerPoint</Application>
  <PresentationFormat>عرض على الشاشة (3:4)‏</PresentationFormat>
  <Paragraphs>5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محاضرات في اللغة العربية</vt:lpstr>
      <vt:lpstr>التوابع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التوابع</dc:title>
  <dc:creator>AL-SHATHER</dc:creator>
  <cp:lastModifiedBy>Maher</cp:lastModifiedBy>
  <cp:revision>3</cp:revision>
  <dcterms:created xsi:type="dcterms:W3CDTF">2019-12-23T19:29:26Z</dcterms:created>
  <dcterms:modified xsi:type="dcterms:W3CDTF">2019-12-23T20:09:01Z</dcterms:modified>
</cp:coreProperties>
</file>