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r>
              <a:rPr lang="ar-IQ" dirty="0" smtClean="0"/>
              <a:t>محاضرات في اللغة العربية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31640" y="2924944"/>
            <a:ext cx="6400800" cy="1752600"/>
          </a:xfrm>
        </p:spPr>
        <p:txBody>
          <a:bodyPr>
            <a:normAutofit/>
          </a:bodyPr>
          <a:lstStyle/>
          <a:p>
            <a:r>
              <a:rPr lang="ar-IQ" sz="4000" dirty="0" smtClean="0">
                <a:solidFill>
                  <a:srgbClr val="FF0000"/>
                </a:solidFill>
              </a:rPr>
              <a:t>المرحلة الاولى</a:t>
            </a:r>
          </a:p>
          <a:p>
            <a:r>
              <a:rPr lang="ar-IQ" sz="4000" dirty="0" smtClean="0">
                <a:solidFill>
                  <a:srgbClr val="FF0000"/>
                </a:solidFill>
              </a:rPr>
              <a:t>د. محمود حسين</a:t>
            </a:r>
            <a:endParaRPr lang="ar-IQ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583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571" y="1600200"/>
            <a:ext cx="634885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6388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872" y="476672"/>
            <a:ext cx="72771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35" y="1600200"/>
            <a:ext cx="8062529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3777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94257"/>
            <a:ext cx="8229600" cy="3937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8816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60" y="1628775"/>
            <a:ext cx="7880279" cy="449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3498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22941"/>
            <a:ext cx="8229600" cy="348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2879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36731"/>
            <a:ext cx="8229600" cy="3452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2428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68211"/>
            <a:ext cx="8229600" cy="3989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6313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8229600" cy="3448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1553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51440"/>
            <a:ext cx="8229600" cy="4023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110859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</Words>
  <Application>Microsoft Office PowerPoint</Application>
  <PresentationFormat>عرض على الشاشة (3:4)‏</PresentationFormat>
  <Paragraphs>3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محاضرات في اللغة العربية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اللغة العربية </dc:title>
  <dc:creator>AL-SHATHER</dc:creator>
  <cp:lastModifiedBy>Maher</cp:lastModifiedBy>
  <cp:revision>2</cp:revision>
  <dcterms:created xsi:type="dcterms:W3CDTF">2019-12-23T19:36:57Z</dcterms:created>
  <dcterms:modified xsi:type="dcterms:W3CDTF">2019-12-23T19:47:23Z</dcterms:modified>
</cp:coreProperties>
</file>