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893675" cy="7315200"/>
  <p:notesSz cx="6858000" cy="9144000"/>
  <p:defaultTextStyle>
    <a:defPPr>
      <a:defRPr lang="ar-IQ"/>
    </a:defPPr>
    <a:lvl1pPr marL="0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7352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4704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32056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9409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86761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64113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41465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18817" algn="r" defTabSz="1154704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67" y="-72"/>
      </p:cViewPr>
      <p:guideLst>
        <p:guide orient="horz" pos="2304"/>
        <p:guide pos="40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7026" y="2272454"/>
            <a:ext cx="10959624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34051" y="4145280"/>
            <a:ext cx="9025573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7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4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6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6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4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18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3182440" y="313267"/>
            <a:ext cx="4089712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08826" y="313267"/>
            <a:ext cx="12058721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8511" y="4700694"/>
            <a:ext cx="10959624" cy="1452880"/>
          </a:xfrm>
        </p:spPr>
        <p:txBody>
          <a:bodyPr anchor="t"/>
          <a:lstStyle>
            <a:lvl1pPr algn="r">
              <a:defRPr sz="51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8511" y="3100495"/>
            <a:ext cx="10959624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735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47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2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094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867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64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414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188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08826" y="1820334"/>
            <a:ext cx="8074217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197936" y="1820334"/>
            <a:ext cx="8074216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4684" y="292947"/>
            <a:ext cx="11604308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4684" y="1637454"/>
            <a:ext cx="5696946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7352" indent="0">
              <a:buNone/>
              <a:defRPr sz="2500" b="1"/>
            </a:lvl2pPr>
            <a:lvl3pPr marL="1154704" indent="0">
              <a:buNone/>
              <a:defRPr sz="2300" b="1"/>
            </a:lvl3pPr>
            <a:lvl4pPr marL="1732056" indent="0">
              <a:buNone/>
              <a:defRPr sz="2000" b="1"/>
            </a:lvl4pPr>
            <a:lvl5pPr marL="2309409" indent="0">
              <a:buNone/>
              <a:defRPr sz="2000" b="1"/>
            </a:lvl5pPr>
            <a:lvl6pPr marL="2886761" indent="0">
              <a:buNone/>
              <a:defRPr sz="2000" b="1"/>
            </a:lvl6pPr>
            <a:lvl7pPr marL="3464113" indent="0">
              <a:buNone/>
              <a:defRPr sz="2000" b="1"/>
            </a:lvl7pPr>
            <a:lvl8pPr marL="4041465" indent="0">
              <a:buNone/>
              <a:defRPr sz="2000" b="1"/>
            </a:lvl8pPr>
            <a:lvl9pPr marL="4618817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4684" y="2319867"/>
            <a:ext cx="5696946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49809" y="1637454"/>
            <a:ext cx="569918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7352" indent="0">
              <a:buNone/>
              <a:defRPr sz="2500" b="1"/>
            </a:lvl2pPr>
            <a:lvl3pPr marL="1154704" indent="0">
              <a:buNone/>
              <a:defRPr sz="2300" b="1"/>
            </a:lvl3pPr>
            <a:lvl4pPr marL="1732056" indent="0">
              <a:buNone/>
              <a:defRPr sz="2000" b="1"/>
            </a:lvl4pPr>
            <a:lvl5pPr marL="2309409" indent="0">
              <a:buNone/>
              <a:defRPr sz="2000" b="1"/>
            </a:lvl5pPr>
            <a:lvl6pPr marL="2886761" indent="0">
              <a:buNone/>
              <a:defRPr sz="2000" b="1"/>
            </a:lvl6pPr>
            <a:lvl7pPr marL="3464113" indent="0">
              <a:buNone/>
              <a:defRPr sz="2000" b="1"/>
            </a:lvl7pPr>
            <a:lvl8pPr marL="4041465" indent="0">
              <a:buNone/>
              <a:defRPr sz="2000" b="1"/>
            </a:lvl8pPr>
            <a:lvl9pPr marL="4618817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49809" y="2319867"/>
            <a:ext cx="569918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4685" y="291253"/>
            <a:ext cx="4241930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41069" y="291254"/>
            <a:ext cx="7207922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4685" y="1530774"/>
            <a:ext cx="4241930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7352" indent="0">
              <a:buNone/>
              <a:defRPr sz="1500"/>
            </a:lvl2pPr>
            <a:lvl3pPr marL="1154704" indent="0">
              <a:buNone/>
              <a:defRPr sz="1300"/>
            </a:lvl3pPr>
            <a:lvl4pPr marL="1732056" indent="0">
              <a:buNone/>
              <a:defRPr sz="1100"/>
            </a:lvl4pPr>
            <a:lvl5pPr marL="2309409" indent="0">
              <a:buNone/>
              <a:defRPr sz="1100"/>
            </a:lvl5pPr>
            <a:lvl6pPr marL="2886761" indent="0">
              <a:buNone/>
              <a:defRPr sz="1100"/>
            </a:lvl6pPr>
            <a:lvl7pPr marL="3464113" indent="0">
              <a:buNone/>
              <a:defRPr sz="1100"/>
            </a:lvl7pPr>
            <a:lvl8pPr marL="4041465" indent="0">
              <a:buNone/>
              <a:defRPr sz="1100"/>
            </a:lvl8pPr>
            <a:lvl9pPr marL="4618817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27251" y="5120640"/>
            <a:ext cx="7736205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27251" y="653627"/>
            <a:ext cx="7736205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7352" indent="0">
              <a:buNone/>
              <a:defRPr sz="3500"/>
            </a:lvl2pPr>
            <a:lvl3pPr marL="1154704" indent="0">
              <a:buNone/>
              <a:defRPr sz="3000"/>
            </a:lvl3pPr>
            <a:lvl4pPr marL="1732056" indent="0">
              <a:buNone/>
              <a:defRPr sz="2500"/>
            </a:lvl4pPr>
            <a:lvl5pPr marL="2309409" indent="0">
              <a:buNone/>
              <a:defRPr sz="2500"/>
            </a:lvl5pPr>
            <a:lvl6pPr marL="2886761" indent="0">
              <a:buNone/>
              <a:defRPr sz="2500"/>
            </a:lvl6pPr>
            <a:lvl7pPr marL="3464113" indent="0">
              <a:buNone/>
              <a:defRPr sz="2500"/>
            </a:lvl7pPr>
            <a:lvl8pPr marL="4041465" indent="0">
              <a:buNone/>
              <a:defRPr sz="2500"/>
            </a:lvl8pPr>
            <a:lvl9pPr marL="4618817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27251" y="5725161"/>
            <a:ext cx="7736205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7352" indent="0">
              <a:buNone/>
              <a:defRPr sz="1500"/>
            </a:lvl2pPr>
            <a:lvl3pPr marL="1154704" indent="0">
              <a:buNone/>
              <a:defRPr sz="1300"/>
            </a:lvl3pPr>
            <a:lvl4pPr marL="1732056" indent="0">
              <a:buNone/>
              <a:defRPr sz="1100"/>
            </a:lvl4pPr>
            <a:lvl5pPr marL="2309409" indent="0">
              <a:buNone/>
              <a:defRPr sz="1100"/>
            </a:lvl5pPr>
            <a:lvl6pPr marL="2886761" indent="0">
              <a:buNone/>
              <a:defRPr sz="1100"/>
            </a:lvl6pPr>
            <a:lvl7pPr marL="3464113" indent="0">
              <a:buNone/>
              <a:defRPr sz="1100"/>
            </a:lvl7pPr>
            <a:lvl8pPr marL="4041465" indent="0">
              <a:buNone/>
              <a:defRPr sz="1100"/>
            </a:lvl8pPr>
            <a:lvl9pPr marL="4618817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4684" y="292947"/>
            <a:ext cx="11604308" cy="1219200"/>
          </a:xfrm>
          <a:prstGeom prst="rect">
            <a:avLst/>
          </a:prstGeom>
        </p:spPr>
        <p:txBody>
          <a:bodyPr vert="horz" lIns="115470" tIns="57735" rIns="115470" bIns="5773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4684" y="1706880"/>
            <a:ext cx="11604308" cy="4827694"/>
          </a:xfrm>
          <a:prstGeom prst="rect">
            <a:avLst/>
          </a:prstGeom>
        </p:spPr>
        <p:txBody>
          <a:bodyPr vert="horz" lIns="115470" tIns="57735" rIns="115470" bIns="5773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240467" y="6780107"/>
            <a:ext cx="3008524" cy="389467"/>
          </a:xfrm>
          <a:prstGeom prst="rect">
            <a:avLst/>
          </a:prstGeom>
        </p:spPr>
        <p:txBody>
          <a:bodyPr vert="horz" lIns="115470" tIns="57735" rIns="115470" bIns="5773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2892-0E61-4EEC-B040-D1B23906ABED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405339" y="6780107"/>
            <a:ext cx="4082997" cy="389467"/>
          </a:xfrm>
          <a:prstGeom prst="rect">
            <a:avLst/>
          </a:prstGeom>
        </p:spPr>
        <p:txBody>
          <a:bodyPr vert="horz" lIns="115470" tIns="57735" rIns="115470" bIns="5773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4684" y="6780107"/>
            <a:ext cx="3008524" cy="389467"/>
          </a:xfrm>
          <a:prstGeom prst="rect">
            <a:avLst/>
          </a:prstGeom>
        </p:spPr>
        <p:txBody>
          <a:bodyPr vert="horz" lIns="115470" tIns="57735" rIns="115470" bIns="5773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9D7C-2C49-423A-9367-DF62C52899B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4704" rtl="1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3014" indent="-433014" algn="r" defTabSz="1154704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8197" indent="-360845" algn="r" defTabSz="1154704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3380" indent="-288676" algn="r" defTabSz="115470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0733" indent="-288676" algn="r" defTabSz="1154704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8085" indent="-288676" algn="r" defTabSz="1154704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5437" indent="-288676" algn="r" defTabSz="1154704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52789" indent="-288676" algn="r" defTabSz="1154704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30141" indent="-288676" algn="r" defTabSz="1154704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07493" indent="-288676" algn="r" defTabSz="1154704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7352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4704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32056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9409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6761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64113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41465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18817" algn="r" defTabSz="1154704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7" y="304800"/>
            <a:ext cx="12039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" y="304800"/>
            <a:ext cx="12039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7" y="304800"/>
            <a:ext cx="12268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7" y="304800"/>
            <a:ext cx="12344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2020-03-09T10:01:57Z</dcterms:created>
  <dcterms:modified xsi:type="dcterms:W3CDTF">2020-03-09T10:08:12Z</dcterms:modified>
</cp:coreProperties>
</file>