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2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أساسيات الحاسوب وتطبيقاته البرمجية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قسم العلوم المالية والمصرفية</a:t>
            </a:r>
          </a:p>
          <a:p>
            <a:r>
              <a:rPr lang="ar-SA" dirty="0" smtClean="0"/>
              <a:t>المرحلة الأولى</a:t>
            </a:r>
          </a:p>
          <a:p>
            <a:r>
              <a:rPr lang="ar-SA" dirty="0" smtClean="0"/>
              <a:t>أعداد</a:t>
            </a:r>
          </a:p>
          <a:p>
            <a:r>
              <a:rPr lang="ar-SA" dirty="0" err="1" smtClean="0"/>
              <a:t>م.رنا</a:t>
            </a:r>
            <a:r>
              <a:rPr lang="ar-SA" dirty="0" smtClean="0"/>
              <a:t> طالب التميمي                          </a:t>
            </a:r>
            <a:r>
              <a:rPr lang="ar-SA" dirty="0" err="1" smtClean="0"/>
              <a:t>م.فاطمة</a:t>
            </a:r>
            <a:r>
              <a:rPr lang="ar-SA" dirty="0" smtClean="0"/>
              <a:t>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windows\Desktop\اول\٢٠٢٠٠٣٠٩_٠١١١٤٥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انتهت المحاضرة الأولى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dirty="0" smtClean="0"/>
              <a:t>الفصل الرابع</a:t>
            </a:r>
            <a:br>
              <a:rPr lang="ar-SA" dirty="0" smtClean="0"/>
            </a:br>
            <a:r>
              <a:rPr lang="ar-SA" dirty="0" smtClean="0"/>
              <a:t>نظم التشغيل</a:t>
            </a:r>
            <a:br>
              <a:rPr lang="ar-SA" dirty="0" smtClean="0"/>
            </a:br>
            <a:r>
              <a:rPr lang="ar-SA" dirty="0" smtClean="0"/>
              <a:t> </a:t>
            </a:r>
            <a:br>
              <a:rPr lang="ar-SA" dirty="0" smtClean="0"/>
            </a:br>
            <a:r>
              <a:rPr lang="ar-SA" dirty="0" smtClean="0"/>
              <a:t>المحاضرة الأولى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endParaRPr lang="ar-SA" dirty="0" smtClean="0"/>
          </a:p>
          <a:p>
            <a:pPr rtl="1"/>
            <a:r>
              <a:rPr lang="ar-SA" dirty="0" smtClean="0"/>
              <a:t>هذا </a:t>
            </a:r>
            <a:r>
              <a:rPr lang="ar-SA" dirty="0" smtClean="0"/>
              <a:t>العرض يلخص المحاضرات من صفحة </a:t>
            </a:r>
            <a:r>
              <a:rPr lang="en-US" dirty="0"/>
              <a:t> </a:t>
            </a:r>
            <a:r>
              <a:rPr lang="ar-SA" dirty="0" smtClean="0"/>
              <a:t>103</a:t>
            </a:r>
          </a:p>
          <a:p>
            <a:pPr rtl="1"/>
            <a:r>
              <a:rPr lang="ar-SA" dirty="0" smtClean="0"/>
              <a:t>لنهاية صفحة 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indows\Desktop\اول\٢٠٢٠٠٣٠٩_٠١٠٦٣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windows\Desktop\اول\٢٠٢٠٠٣٠٩_٠١٠٧٢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indows\Desktop\اول\٢٠٢٠٠٣٠٩_٠١٠٨٠٥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windows\Desktop\اول\٢٠٢٠٠٣٠٩_٠١٠٩١٥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windows\Desktop\اول\٢٠٢٠٠٣٠٩_٠١١٠١٣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الأسطر المظللة هي المطلوبة للحفظ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windows\Desktop\اول\٢٠٢٠٠٣٠٩_٠١١٠٤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windows\Desktop\اول\٢٠٢٠٠٣٠٩_٠١١١٠٧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534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indows\Desktop\اول\٢٠٢٠٠٣٠٩_٠١١١٣١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" y="3429000"/>
            <a:ext cx="849761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36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أساسيات الحاسوب وتطبيقاته البرمجية</vt:lpstr>
      <vt:lpstr>الفصل الرابع نظم التشغيل   المحاضرة الأولى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الأسطر المظللة هي المطلوبة للحفظ</vt:lpstr>
      <vt:lpstr>PowerPoint Presentation</vt:lpstr>
      <vt:lpstr>PowerPoint Presentation</vt:lpstr>
      <vt:lpstr>انتهت المحاضرة الأولى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أساسيات الحاسوب وتطبيقاته البرمجية</dc:title>
  <dc:creator>Maher</dc:creator>
  <cp:lastModifiedBy>Maher</cp:lastModifiedBy>
  <cp:revision>31</cp:revision>
  <dcterms:created xsi:type="dcterms:W3CDTF">2020-03-10T21:57:40Z</dcterms:created>
  <dcterms:modified xsi:type="dcterms:W3CDTF">2020-03-10T23:10:32Z</dcterms:modified>
</cp:coreProperties>
</file>