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65" r:id="rId4"/>
    <p:sldId id="287" r:id="rId5"/>
    <p:sldId id="288" r:id="rId6"/>
    <p:sldId id="289" r:id="rId7"/>
    <p:sldId id="266" r:id="rId8"/>
    <p:sldId id="267" r:id="rId9"/>
    <p:sldId id="268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526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أساسيات الحاسوب وتطبيقاته البرمجية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 smtClean="0"/>
              <a:t>قسم العلوم المالية والمصرفية</a:t>
            </a:r>
          </a:p>
          <a:p>
            <a:r>
              <a:rPr lang="ar-SA" dirty="0" smtClean="0"/>
              <a:t>المرحلة الأولى</a:t>
            </a:r>
          </a:p>
          <a:p>
            <a:r>
              <a:rPr lang="ar-SA" dirty="0" smtClean="0"/>
              <a:t>أعداد</a:t>
            </a:r>
          </a:p>
          <a:p>
            <a:r>
              <a:rPr lang="ar-SA" dirty="0" err="1" smtClean="0"/>
              <a:t>م.رنا</a:t>
            </a:r>
            <a:r>
              <a:rPr lang="ar-SA" dirty="0" smtClean="0"/>
              <a:t> طالب التميمي                          </a:t>
            </a:r>
            <a:r>
              <a:rPr lang="ar-SA" dirty="0" err="1" smtClean="0"/>
              <a:t>م.فاطمة</a:t>
            </a:r>
            <a:r>
              <a:rPr lang="ar-SA" dirty="0" smtClean="0"/>
              <a:t>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971800"/>
          </a:xfrm>
        </p:spPr>
        <p:txBody>
          <a:bodyPr/>
          <a:lstStyle/>
          <a:p>
            <a:r>
              <a:rPr lang="ar-SA" dirty="0" smtClean="0"/>
              <a:t>انتهت المحاضرة الثانية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الفصل الرابع</a:t>
            </a:r>
            <a:br>
              <a:rPr lang="ar-SA" dirty="0" smtClean="0"/>
            </a:br>
            <a:r>
              <a:rPr lang="ar-SA" dirty="0" smtClean="0"/>
              <a:t>نظم </a:t>
            </a:r>
            <a:r>
              <a:rPr lang="ar-SA" dirty="0" smtClean="0"/>
              <a:t>التشغيل </a:t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>المحاضرة الثانية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1"/>
            <a:endParaRPr lang="ar-SA" dirty="0" smtClean="0"/>
          </a:p>
          <a:p>
            <a:pPr rtl="1"/>
            <a:r>
              <a:rPr lang="ar-SA" dirty="0" smtClean="0"/>
              <a:t>هذا </a:t>
            </a:r>
            <a:r>
              <a:rPr lang="ar-SA" dirty="0" smtClean="0"/>
              <a:t>العرض يلخص المحاضرات من صفحة </a:t>
            </a:r>
            <a:r>
              <a:rPr lang="en-US" dirty="0"/>
              <a:t> </a:t>
            </a:r>
            <a:r>
              <a:rPr lang="ar-SA" dirty="0" smtClean="0"/>
              <a:t>114</a:t>
            </a:r>
          </a:p>
          <a:p>
            <a:pPr rtl="1"/>
            <a:r>
              <a:rPr lang="ar-SA" dirty="0" smtClean="0"/>
              <a:t>لنهاية  صفحة  119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الأسطر المظللة هي المطلوبة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windows\Desktop\اول\٢٠٢٠٠٣٠٩_٠١١٢١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4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windows\Desktop\اول\٢٠٢٠٠٣٠٩_٠١١٢٣٦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1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4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الجدول للحفظ عدا بطاقة الرسوميات</a:t>
            </a:r>
            <a:endParaRPr lang="en-US" dirty="0"/>
          </a:p>
        </p:txBody>
      </p:sp>
      <p:pic>
        <p:nvPicPr>
          <p:cNvPr id="11266" name="Picture 2" descr="C:\Users\windows\Desktop\اول\٢٠٢٠٠٣٠٩_٠١١٣٠٠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9" y="1600200"/>
            <a:ext cx="7844761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فقط الأسطر المظللة مطلوبة</a:t>
            </a:r>
            <a:endParaRPr lang="en-US" dirty="0"/>
          </a:p>
        </p:txBody>
      </p:sp>
      <p:pic>
        <p:nvPicPr>
          <p:cNvPr id="12290" name="Picture 2" descr="C:\Users\windows\Desktop\اول\٢٠٢٠٠٣٠٩_٠١١٣١٨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2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الأدوات الذكية ايضا من مميزات </a:t>
            </a:r>
            <a:r>
              <a:rPr lang="en-US" dirty="0" smtClean="0"/>
              <a:t>Windows 7</a:t>
            </a:r>
            <a:endParaRPr lang="en-US" dirty="0"/>
          </a:p>
        </p:txBody>
      </p:sp>
      <p:pic>
        <p:nvPicPr>
          <p:cNvPr id="13314" name="Picture 2" descr="C:\Users\windows\Desktop\اول\٢٠٢٠٠٣٠٩_٠١١٣٣٩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384"/>
            <a:ext cx="9144000" cy="547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dirty="0" smtClean="0"/>
              <a:t>تكملة مميزات </a:t>
            </a:r>
            <a:r>
              <a:rPr lang="en-US" dirty="0" smtClean="0"/>
              <a:t>windows 7</a:t>
            </a:r>
            <a:endParaRPr lang="en-US" dirty="0"/>
          </a:p>
        </p:txBody>
      </p:sp>
      <p:pic>
        <p:nvPicPr>
          <p:cNvPr id="14338" name="Picture 2" descr="C:\Users\windows\Desktop\اول\٢٠٢٠٠٣٠٩_٠١١٤٠٤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915400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2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dirty="0" smtClean="0"/>
              <a:t>  </a:t>
            </a:r>
            <a:r>
              <a:rPr lang="ar-SA" dirty="0" smtClean="0"/>
              <a:t>تكملة لمميزات </a:t>
            </a:r>
            <a:r>
              <a:rPr lang="en-US" dirty="0" smtClean="0"/>
              <a:t> windows 7</a:t>
            </a:r>
            <a:endParaRPr lang="en-US" dirty="0"/>
          </a:p>
        </p:txBody>
      </p:sp>
      <p:pic>
        <p:nvPicPr>
          <p:cNvPr id="15362" name="Picture 2" descr="C:\Users\windows\Desktop\اول\٢٠٢٠٠٣٠٩_٠١١٤٤١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677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4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</TotalTime>
  <Words>60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أساسيات الحاسوب وتطبيقاته البرمجية</vt:lpstr>
      <vt:lpstr>الفصل الرابع نظم التشغيل   المحاضرة الثانية</vt:lpstr>
      <vt:lpstr>الأسطر المظللة هي المطلوبة</vt:lpstr>
      <vt:lpstr>PowerPoint Presentation</vt:lpstr>
      <vt:lpstr>الجدول للحفظ عدا بطاقة الرسوميات</vt:lpstr>
      <vt:lpstr>فقط الأسطر المظللة مطلوبة</vt:lpstr>
      <vt:lpstr>الأدوات الذكية ايضا من مميزات Windows 7</vt:lpstr>
      <vt:lpstr>تكملة مميزات windows 7</vt:lpstr>
      <vt:lpstr>  تكملة لمميزات  windows 7</vt:lpstr>
      <vt:lpstr>انتهت المحاضرة الثانية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أساسيات الحاسوب وتطبيقاته البرمجية</dc:title>
  <dc:creator>Maher</dc:creator>
  <cp:lastModifiedBy>Maher</cp:lastModifiedBy>
  <cp:revision>28</cp:revision>
  <dcterms:created xsi:type="dcterms:W3CDTF">2020-03-10T21:57:40Z</dcterms:created>
  <dcterms:modified xsi:type="dcterms:W3CDTF">2020-03-10T23:12:10Z</dcterms:modified>
</cp:coreProperties>
</file>