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69" r:id="rId4"/>
    <p:sldId id="270" r:id="rId5"/>
    <p:sldId id="271" r:id="rId6"/>
    <p:sldId id="28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526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76F9D4-AE36-4BDA-8EDF-8D64690BE89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2A7C38-E0A0-46AA-BDDA-69AECF3D22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أساسيات الحاسوب وتطبيقاته البرمجية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 smtClean="0"/>
              <a:t>قسم العلوم المالية والمصرفية</a:t>
            </a:r>
          </a:p>
          <a:p>
            <a:r>
              <a:rPr lang="ar-SA" dirty="0" smtClean="0"/>
              <a:t>المرحلة الأولى</a:t>
            </a:r>
          </a:p>
          <a:p>
            <a:r>
              <a:rPr lang="ar-SA" dirty="0" smtClean="0"/>
              <a:t>أعداد</a:t>
            </a:r>
          </a:p>
          <a:p>
            <a:r>
              <a:rPr lang="ar-SA" dirty="0" err="1" smtClean="0"/>
              <a:t>م.رنا</a:t>
            </a:r>
            <a:r>
              <a:rPr lang="ar-SA" dirty="0" smtClean="0"/>
              <a:t> طالب التميمي                          </a:t>
            </a:r>
            <a:r>
              <a:rPr lang="ar-SA" dirty="0" err="1" smtClean="0"/>
              <a:t>م.فاطمة</a:t>
            </a:r>
            <a:r>
              <a:rPr lang="ar-SA" dirty="0" smtClean="0"/>
              <a:t>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الفصل الرابع</a:t>
            </a:r>
            <a:br>
              <a:rPr lang="ar-SA" dirty="0" smtClean="0"/>
            </a:br>
            <a:r>
              <a:rPr lang="ar-SA" dirty="0" smtClean="0"/>
              <a:t>نظم </a:t>
            </a:r>
            <a:r>
              <a:rPr lang="ar-SA" dirty="0" smtClean="0"/>
              <a:t>التشغيل</a:t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>المحاضرة الثالثة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1"/>
            <a:r>
              <a:rPr lang="ar-SA" dirty="0" smtClean="0"/>
              <a:t>هذا العرض يلخص المحاضرات من صفحة </a:t>
            </a:r>
            <a:r>
              <a:rPr lang="en-US" dirty="0"/>
              <a:t> </a:t>
            </a:r>
            <a:r>
              <a:rPr lang="ar-SA" dirty="0" smtClean="0"/>
              <a:t>120</a:t>
            </a:r>
          </a:p>
          <a:p>
            <a:pPr rtl="1"/>
            <a:r>
              <a:rPr lang="ar-SA" dirty="0" smtClean="0"/>
              <a:t>لغاية صفحة 122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مكونات سطح المكتب ص 120</a:t>
            </a:r>
            <a:endParaRPr lang="en-US" dirty="0"/>
          </a:p>
        </p:txBody>
      </p:sp>
      <p:pic>
        <p:nvPicPr>
          <p:cNvPr id="16386" name="Picture 2" descr="C:\Users\windows\Desktop\اول\٢٠٢٠٠٣٠٩_٠١١٥١٩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448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0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windows\Desktop\اول\٢٠٢٠٠٣٠٩_٠١١٥٤٠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7848600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3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تلخيص ص 122</a:t>
            </a:r>
            <a:endParaRPr lang="en-US" dirty="0"/>
          </a:p>
        </p:txBody>
      </p:sp>
      <p:pic>
        <p:nvPicPr>
          <p:cNvPr id="18434" name="Picture 2" descr="C:\Users\windows\Desktop\اول\٢٠٢٠٠٣٠٩_٠١١٦٠٩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915400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انتهت المحاضرة الثالثة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</TotalTime>
  <Words>39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أساسيات الحاسوب وتطبيقاته البرمجية</vt:lpstr>
      <vt:lpstr>الفصل الرابع نظم التشغيل  المحاضرة الثالثة</vt:lpstr>
      <vt:lpstr>مكونات سطح المكتب ص 120</vt:lpstr>
      <vt:lpstr>PowerPoint Presentation</vt:lpstr>
      <vt:lpstr>تلخيص ص 122</vt:lpstr>
      <vt:lpstr>انتهت المحاضرة الثالثة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أساسيات الحاسوب وتطبيقاته البرمجية</dc:title>
  <dc:creator>Maher</dc:creator>
  <cp:lastModifiedBy>Maher</cp:lastModifiedBy>
  <cp:revision>29</cp:revision>
  <dcterms:created xsi:type="dcterms:W3CDTF">2020-03-10T21:57:40Z</dcterms:created>
  <dcterms:modified xsi:type="dcterms:W3CDTF">2020-03-10T23:13:28Z</dcterms:modified>
</cp:coreProperties>
</file>