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72" r:id="rId4"/>
    <p:sldId id="273" r:id="rId5"/>
    <p:sldId id="274" r:id="rId6"/>
    <p:sldId id="275" r:id="rId7"/>
    <p:sldId id="276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526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أساسيات الحاسوب وتطبيقاته البرمجية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قسم العلوم المالية والمصرفية</a:t>
            </a:r>
          </a:p>
          <a:p>
            <a:r>
              <a:rPr lang="ar-SA" dirty="0" smtClean="0"/>
              <a:t>المرحلة الأولى</a:t>
            </a:r>
          </a:p>
          <a:p>
            <a:r>
              <a:rPr lang="ar-SA" dirty="0" smtClean="0"/>
              <a:t>أعداد</a:t>
            </a:r>
          </a:p>
          <a:p>
            <a:r>
              <a:rPr lang="ar-SA" dirty="0" err="1" smtClean="0"/>
              <a:t>م.رنا</a:t>
            </a:r>
            <a:r>
              <a:rPr lang="ar-SA" dirty="0" smtClean="0"/>
              <a:t> طالب التميمي                          </a:t>
            </a:r>
            <a:r>
              <a:rPr lang="ar-SA" dirty="0" err="1" smtClean="0"/>
              <a:t>م.فاطمة</a:t>
            </a:r>
            <a:r>
              <a:rPr lang="ar-SA" dirty="0" smtClean="0"/>
              <a:t>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الفصل الرابع</a:t>
            </a:r>
            <a:br>
              <a:rPr lang="ar-SA" dirty="0" smtClean="0"/>
            </a:br>
            <a:r>
              <a:rPr lang="ar-SA" dirty="0" smtClean="0"/>
              <a:t>نظم </a:t>
            </a:r>
            <a:r>
              <a:rPr lang="ar-SA" dirty="0" smtClean="0"/>
              <a:t>التشغيل</a:t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>المحاضرة الرابعة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endParaRPr lang="ar-SA" dirty="0" smtClean="0"/>
          </a:p>
          <a:p>
            <a:pPr rtl="1"/>
            <a:r>
              <a:rPr lang="ar-SA" dirty="0" smtClean="0"/>
              <a:t>هذا </a:t>
            </a:r>
            <a:r>
              <a:rPr lang="ar-SA" dirty="0" smtClean="0"/>
              <a:t>العرض يلخص المحاضرات من صفحة </a:t>
            </a:r>
            <a:r>
              <a:rPr lang="en-US" dirty="0"/>
              <a:t> </a:t>
            </a:r>
            <a:r>
              <a:rPr lang="ar-SA" dirty="0" smtClean="0"/>
              <a:t>122</a:t>
            </a:r>
          </a:p>
          <a:p>
            <a:pPr rtl="1"/>
            <a:r>
              <a:rPr lang="ar-SA" dirty="0" smtClean="0"/>
              <a:t>لغاية صفحة 124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تشغيل وايقاف الحاسوب ص 122</a:t>
            </a:r>
            <a:endParaRPr lang="en-US" dirty="0"/>
          </a:p>
        </p:txBody>
      </p:sp>
      <p:pic>
        <p:nvPicPr>
          <p:cNvPr id="19458" name="Picture 2" descr="C:\Users\windows\Desktop\اول\٢٠٢٠٠٣٠٩_٠١١٦٢٨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839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تشغيل وايقاف الحاسوب ص 123</a:t>
            </a:r>
            <a:endParaRPr lang="en-US" dirty="0"/>
          </a:p>
        </p:txBody>
      </p:sp>
      <p:pic>
        <p:nvPicPr>
          <p:cNvPr id="20482" name="Picture 2" descr="C:\Users\windows\Desktop\اول\٢٠٢٠٠٣٠٩_٠١١٦٥٤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8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pPr rtl="1"/>
            <a:r>
              <a:rPr lang="ar-SA" dirty="0" smtClean="0"/>
              <a:t>تشغيل وايقاف الحاسوب ص 123</a:t>
            </a:r>
            <a:br>
              <a:rPr lang="ar-SA" dirty="0" smtClean="0"/>
            </a:br>
            <a:r>
              <a:rPr lang="ar-SA" dirty="0" smtClean="0"/>
              <a:t>ملاحظة يتم تعديل ترجمة القفل </a:t>
            </a:r>
            <a:r>
              <a:rPr lang="ar-SA" dirty="0"/>
              <a:t> </a:t>
            </a:r>
            <a:r>
              <a:rPr lang="ar-SA" dirty="0" smtClean="0"/>
              <a:t>الى كلمة </a:t>
            </a:r>
            <a:r>
              <a:rPr lang="en-US" dirty="0" smtClean="0"/>
              <a:t>Lock</a:t>
            </a:r>
            <a:endParaRPr lang="en-US" dirty="0"/>
          </a:p>
        </p:txBody>
      </p:sp>
      <p:pic>
        <p:nvPicPr>
          <p:cNvPr id="21506" name="Picture 2" descr="C:\Users\windows\Desktop\اول\٢٠٢٠٠٣٠٩_٠١١٧١٣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229600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9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تكملة موضوع ايقاف وتشغيل الحاسوب ص 124</a:t>
            </a:r>
            <a:endParaRPr lang="en-US" dirty="0"/>
          </a:p>
        </p:txBody>
      </p:sp>
      <p:pic>
        <p:nvPicPr>
          <p:cNvPr id="22530" name="Picture 2" descr="C:\Users\windows\Desktop\اول\٢٠٢٠٠٣٠٩_٠١١٧٤١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53671"/>
            <a:ext cx="8229600" cy="240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 smtClean="0"/>
              <a:t>مقارنةمهمة</a:t>
            </a:r>
            <a:r>
              <a:rPr lang="ar-SA" dirty="0" smtClean="0"/>
              <a:t> ص 124</a:t>
            </a:r>
            <a:endParaRPr lang="en-US" dirty="0"/>
          </a:p>
        </p:txBody>
      </p:sp>
      <p:pic>
        <p:nvPicPr>
          <p:cNvPr id="23554" name="Picture 2" descr="C:\Users\windows\Desktop\اول\٢٠٢٠٠٣٠٩_٠١١٧٥٦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32460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8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smtClean="0"/>
              <a:t>انتهت المحاضرة الرابعة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</TotalTime>
  <Words>56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أساسيات الحاسوب وتطبيقاته البرمجية</vt:lpstr>
      <vt:lpstr>الفصل الرابع نظم التشغيل  المحاضرة الرابعة</vt:lpstr>
      <vt:lpstr>تشغيل وايقاف الحاسوب ص 122</vt:lpstr>
      <vt:lpstr>تشغيل وايقاف الحاسوب ص 123</vt:lpstr>
      <vt:lpstr>تشغيل وايقاف الحاسوب ص 123 ملاحظة يتم تعديل ترجمة القفل  الى كلمة Lock</vt:lpstr>
      <vt:lpstr>تكملة موضوع ايقاف وتشغيل الحاسوب ص 124</vt:lpstr>
      <vt:lpstr>مقارنةمهمة ص 124</vt:lpstr>
      <vt:lpstr>انتهت المحاضرة الرابعة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أساسيات الحاسوب وتطبيقاته البرمجية</dc:title>
  <dc:creator>Maher</dc:creator>
  <cp:lastModifiedBy>Maher</cp:lastModifiedBy>
  <cp:revision>28</cp:revision>
  <dcterms:created xsi:type="dcterms:W3CDTF">2020-03-10T21:57:40Z</dcterms:created>
  <dcterms:modified xsi:type="dcterms:W3CDTF">2020-03-10T23:14:38Z</dcterms:modified>
</cp:coreProperties>
</file>