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77" r:id="rId4"/>
    <p:sldId id="278" r:id="rId5"/>
    <p:sldId id="279" r:id="rId6"/>
    <p:sldId id="280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2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أساسيات الحاسوب وتطبيقاته البرمجية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قسم العلوم المالية والمصرفية</a:t>
            </a:r>
          </a:p>
          <a:p>
            <a:r>
              <a:rPr lang="ar-SA" dirty="0" smtClean="0"/>
              <a:t>المرحلة الأولى</a:t>
            </a:r>
          </a:p>
          <a:p>
            <a:r>
              <a:rPr lang="ar-SA" dirty="0" smtClean="0"/>
              <a:t>أعداد</a:t>
            </a:r>
          </a:p>
          <a:p>
            <a:r>
              <a:rPr lang="ar-SA" dirty="0" err="1" smtClean="0"/>
              <a:t>م.رنا</a:t>
            </a:r>
            <a:r>
              <a:rPr lang="ar-SA" dirty="0" smtClean="0"/>
              <a:t> طالب التميمي                          </a:t>
            </a:r>
            <a:r>
              <a:rPr lang="ar-SA" dirty="0" err="1" smtClean="0"/>
              <a:t>م.فاطمة</a:t>
            </a:r>
            <a:r>
              <a:rPr lang="ar-SA" dirty="0" smtClean="0"/>
              <a:t>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الفصل الرابع</a:t>
            </a:r>
            <a:br>
              <a:rPr lang="ar-SA" dirty="0" smtClean="0"/>
            </a:br>
            <a:r>
              <a:rPr lang="ar-SA" dirty="0" smtClean="0"/>
              <a:t>نظم </a:t>
            </a:r>
            <a:r>
              <a:rPr lang="ar-SA" dirty="0" smtClean="0"/>
              <a:t>التشغيل</a:t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المحاضرة الخامسة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endParaRPr lang="ar-SA" dirty="0" smtClean="0"/>
          </a:p>
          <a:p>
            <a:pPr rtl="1"/>
            <a:r>
              <a:rPr lang="ar-SA" dirty="0" smtClean="0"/>
              <a:t>هذا </a:t>
            </a:r>
            <a:r>
              <a:rPr lang="ar-SA" dirty="0" smtClean="0"/>
              <a:t>العرض يلخص المحاضرات من صفحة </a:t>
            </a:r>
            <a:r>
              <a:rPr lang="en-US" dirty="0"/>
              <a:t> </a:t>
            </a:r>
            <a:r>
              <a:rPr lang="ar-SA" dirty="0" smtClean="0"/>
              <a:t>125</a:t>
            </a:r>
          </a:p>
          <a:p>
            <a:pPr rtl="1"/>
            <a:r>
              <a:rPr lang="ar-SA" dirty="0" smtClean="0"/>
              <a:t>لغاية صفحة 126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شريط المهام ص 125</a:t>
            </a:r>
            <a:endParaRPr lang="en-US" dirty="0"/>
          </a:p>
        </p:txBody>
      </p:sp>
      <p:pic>
        <p:nvPicPr>
          <p:cNvPr id="24578" name="Picture 2" descr="C:\Users\windows\Desktop\اول\٢٠٢٠٠٣٠٩_٠١١٨٣٥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6" y="1600200"/>
            <a:ext cx="7976628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توضيح لشريط المهام ص 125</a:t>
            </a:r>
            <a:endParaRPr lang="en-US" dirty="0"/>
          </a:p>
        </p:txBody>
      </p:sp>
      <p:pic>
        <p:nvPicPr>
          <p:cNvPr id="25602" name="Picture 2" descr="C:\Users\windows\Desktop\اول\٢٠٢٠٠٣٠٩_٠١١٩٢٨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68680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ص 126</a:t>
            </a:r>
            <a:endParaRPr lang="en-US" dirty="0"/>
          </a:p>
        </p:txBody>
      </p:sp>
      <p:pic>
        <p:nvPicPr>
          <p:cNvPr id="26626" name="Picture 2" descr="C:\Users\windows\Desktop\اول\٢٠٢٠٠٣٠٩_٠١١٩٥٣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9525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ص 126</a:t>
            </a:r>
            <a:endParaRPr lang="en-US" dirty="0"/>
          </a:p>
        </p:txBody>
      </p:sp>
      <p:pic>
        <p:nvPicPr>
          <p:cNvPr id="27650" name="Picture 2" descr="C:\Users\windows\Desktop\اول\٢٠٢٠٠٣٠٩_٠١٢٠٠٥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763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971800"/>
          </a:xfrm>
        </p:spPr>
        <p:txBody>
          <a:bodyPr/>
          <a:lstStyle/>
          <a:p>
            <a:r>
              <a:rPr lang="ar-SA" dirty="0" smtClean="0"/>
              <a:t>انتهت المحاضرة الخامسة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44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أساسيات الحاسوب وتطبيقاته البرمجية</vt:lpstr>
      <vt:lpstr>الفصل الرابع نظم التشغيل  المحاضرة الخامسة</vt:lpstr>
      <vt:lpstr>شريط المهام ص 125</vt:lpstr>
      <vt:lpstr>توضيح لشريط المهام ص 125</vt:lpstr>
      <vt:lpstr>ص 126</vt:lpstr>
      <vt:lpstr>ص 126</vt:lpstr>
      <vt:lpstr>انتهت المحاضرة الخامسة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أساسيات الحاسوب وتطبيقاته البرمجية</dc:title>
  <dc:creator>Maher</dc:creator>
  <cp:lastModifiedBy>Maher</cp:lastModifiedBy>
  <cp:revision>29</cp:revision>
  <dcterms:created xsi:type="dcterms:W3CDTF">2020-03-10T21:57:40Z</dcterms:created>
  <dcterms:modified xsi:type="dcterms:W3CDTF">2020-03-10T23:15:44Z</dcterms:modified>
</cp:coreProperties>
</file>