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1" r:id="rId4"/>
    <p:sldId id="282" r:id="rId5"/>
    <p:sldId id="283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</a:t>
            </a:r>
            <a:r>
              <a:rPr lang="ar-SA" dirty="0" smtClean="0"/>
              <a:t>التشغيل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المحاضرة السادسة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ar-SA" dirty="0" smtClean="0"/>
          </a:p>
          <a:p>
            <a:pPr rtl="1"/>
            <a:r>
              <a:rPr lang="ar-SA" dirty="0" smtClean="0"/>
              <a:t>هذا </a:t>
            </a:r>
            <a:r>
              <a:rPr lang="ar-SA" dirty="0" smtClean="0"/>
              <a:t>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132</a:t>
            </a:r>
          </a:p>
          <a:p>
            <a:pPr rtl="1"/>
            <a:r>
              <a:rPr lang="ar-SA" dirty="0" smtClean="0"/>
              <a:t>لغاية صفحة 136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المجلدات والملفات ص 132</a:t>
            </a:r>
            <a:endParaRPr lang="en-US" dirty="0"/>
          </a:p>
        </p:txBody>
      </p:sp>
      <p:pic>
        <p:nvPicPr>
          <p:cNvPr id="28674" name="Picture 2" descr="C:\Users\windows\Desktop\اول\٢٠٢٠٠٣٠٩_٠١٢٠٣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الملفات وانواع </a:t>
            </a:r>
            <a:r>
              <a:rPr lang="ar-SA" dirty="0" err="1" smtClean="0"/>
              <a:t>الأمتدادات</a:t>
            </a:r>
            <a:r>
              <a:rPr lang="ar-SA" dirty="0" smtClean="0"/>
              <a:t> حفظ       و ص 133 +134</a:t>
            </a:r>
            <a:endParaRPr lang="en-US" dirty="0"/>
          </a:p>
        </p:txBody>
      </p:sp>
      <p:pic>
        <p:nvPicPr>
          <p:cNvPr id="29698" name="Picture 2" descr="C:\Users\windows\Desktop\اول\٢٠٢٠٠٣٠٩_٠١٢١٠١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windows\Desktop\اول\٢٠٢٠٠٣٠٩_٠١٢١٣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458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عمليات على النوافذ ص 136</a:t>
            </a:r>
            <a:endParaRPr lang="en-US" dirty="0"/>
          </a:p>
        </p:txBody>
      </p:sp>
      <p:pic>
        <p:nvPicPr>
          <p:cNvPr id="30722" name="Picture 2" descr="C:\Users\windows\Desktop\اول\٢٠٢٠٠٣٠٩_٠١٢٢١١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انتهت المحاضرة السادسة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49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أساسيات الحاسوب وتطبيقاته البرمجية</vt:lpstr>
      <vt:lpstr>الفصل الرابع نظم التشغيل  المحاضرة السادسة</vt:lpstr>
      <vt:lpstr>المجلدات والملفات ص 132</vt:lpstr>
      <vt:lpstr>الملفات وانواع الأمتدادات حفظ       و ص 133 +134</vt:lpstr>
      <vt:lpstr>عمليات على النوافذ ص 136</vt:lpstr>
      <vt:lpstr>انتهت المحاضرة السادسة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28</cp:revision>
  <dcterms:created xsi:type="dcterms:W3CDTF">2020-03-10T21:57:40Z</dcterms:created>
  <dcterms:modified xsi:type="dcterms:W3CDTF">2020-03-10T23:16:35Z</dcterms:modified>
</cp:coreProperties>
</file>