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أساسيات الحاسوب وتطبيقاته البرمجية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قسم العلوم المالية والمصرفية</a:t>
            </a:r>
          </a:p>
          <a:p>
            <a:r>
              <a:rPr lang="ar-SA" dirty="0" smtClean="0"/>
              <a:t>المرحلة الأولى</a:t>
            </a:r>
          </a:p>
          <a:p>
            <a:r>
              <a:rPr lang="ar-SA" dirty="0" smtClean="0"/>
              <a:t>أعداد</a:t>
            </a:r>
          </a:p>
          <a:p>
            <a:r>
              <a:rPr lang="ar-SA" dirty="0" err="1" smtClean="0"/>
              <a:t>م.رنا</a:t>
            </a:r>
            <a:r>
              <a:rPr lang="ar-SA" dirty="0" smtClean="0"/>
              <a:t> طالب التميمي                          </a:t>
            </a:r>
            <a:r>
              <a:rPr lang="ar-SA" dirty="0" err="1" smtClean="0"/>
              <a:t>م.فاطمة</a:t>
            </a:r>
            <a:r>
              <a:rPr lang="ar-SA" dirty="0" smtClean="0"/>
              <a:t> حسن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8229600" cy="5181600"/>
          </a:xfrm>
        </p:spPr>
      </p:pic>
    </p:spTree>
    <p:extLst>
      <p:ext uri="{BB962C8B-B14F-4D97-AF65-F5344CB8AC3E}">
        <p14:creationId xmlns:p14="http://schemas.microsoft.com/office/powerpoint/2010/main" val="153844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r>
              <a:rPr lang="ar-SA" dirty="0" smtClean="0"/>
              <a:t>ال</a:t>
            </a:r>
            <a:r>
              <a:rPr lang="ar-IQ" smtClean="0"/>
              <a:t>ثامن</a:t>
            </a:r>
            <a:r>
              <a:rPr lang="ar-IQ" smtClean="0"/>
              <a:t>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الفصل الرابع</a:t>
            </a:r>
            <a:br>
              <a:rPr lang="ar-SA" dirty="0" smtClean="0"/>
            </a:br>
            <a:r>
              <a:rPr lang="ar-SA" dirty="0" smtClean="0"/>
              <a:t>نظم التشغيل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المحاضرة </a:t>
            </a:r>
            <a:r>
              <a:rPr lang="ar-SA" dirty="0" smtClean="0"/>
              <a:t>ال</a:t>
            </a:r>
            <a:r>
              <a:rPr lang="ar-IQ" dirty="0" smtClean="0"/>
              <a:t>ثامنة</a:t>
            </a: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SA" dirty="0" smtClean="0"/>
          </a:p>
          <a:p>
            <a:pPr rtl="1"/>
            <a:r>
              <a:rPr lang="ar-SA" dirty="0" smtClean="0"/>
              <a:t>هذا العرض يلخص المحاضرات من صفحة</a:t>
            </a:r>
            <a:r>
              <a:rPr lang="ar-IQ" dirty="0" smtClean="0"/>
              <a:t>141</a:t>
            </a:r>
            <a:endParaRPr lang="ar-SA" dirty="0" smtClean="0"/>
          </a:p>
          <a:p>
            <a:pPr rtl="1"/>
            <a:r>
              <a:rPr lang="ar-IQ" dirty="0" smtClean="0"/>
              <a:t>الى</a:t>
            </a:r>
            <a:r>
              <a:rPr lang="ar-SA" dirty="0" smtClean="0"/>
              <a:t> صفح</a:t>
            </a:r>
            <a:r>
              <a:rPr lang="ar-IQ" smtClean="0"/>
              <a:t>ة 148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581400"/>
          </a:xfrm>
        </p:spPr>
      </p:pic>
    </p:spTree>
    <p:extLst>
      <p:ext uri="{BB962C8B-B14F-4D97-AF65-F5344CB8AC3E}">
        <p14:creationId xmlns:p14="http://schemas.microsoft.com/office/powerpoint/2010/main" val="16476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229600" cy="5715000"/>
          </a:xfrm>
        </p:spPr>
      </p:pic>
    </p:spTree>
    <p:extLst>
      <p:ext uri="{BB962C8B-B14F-4D97-AF65-F5344CB8AC3E}">
        <p14:creationId xmlns:p14="http://schemas.microsoft.com/office/powerpoint/2010/main" val="36106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4346326"/>
          </a:xfrm>
        </p:spPr>
      </p:pic>
    </p:spTree>
    <p:extLst>
      <p:ext uri="{BB962C8B-B14F-4D97-AF65-F5344CB8AC3E}">
        <p14:creationId xmlns:p14="http://schemas.microsoft.com/office/powerpoint/2010/main" val="32936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3118"/>
            <a:ext cx="5333999" cy="6316282"/>
          </a:xfrm>
        </p:spPr>
      </p:pic>
    </p:spTree>
    <p:extLst>
      <p:ext uri="{BB962C8B-B14F-4D97-AF65-F5344CB8AC3E}">
        <p14:creationId xmlns:p14="http://schemas.microsoft.com/office/powerpoint/2010/main" val="1886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1"/>
            <a:ext cx="8229600" cy="4267200"/>
          </a:xfrm>
        </p:spPr>
      </p:pic>
    </p:spTree>
    <p:extLst>
      <p:ext uri="{BB962C8B-B14F-4D97-AF65-F5344CB8AC3E}">
        <p14:creationId xmlns:p14="http://schemas.microsoft.com/office/powerpoint/2010/main" val="5201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" r="9002"/>
          <a:stretch/>
        </p:blipFill>
        <p:spPr>
          <a:xfrm>
            <a:off x="1371600" y="304800"/>
            <a:ext cx="5791200" cy="6172200"/>
          </a:xfrm>
        </p:spPr>
      </p:pic>
    </p:spTree>
    <p:extLst>
      <p:ext uri="{BB962C8B-B14F-4D97-AF65-F5344CB8AC3E}">
        <p14:creationId xmlns:p14="http://schemas.microsoft.com/office/powerpoint/2010/main" val="32289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7924800" cy="5851763"/>
          </a:xfrm>
        </p:spPr>
      </p:pic>
    </p:spTree>
    <p:extLst>
      <p:ext uri="{BB962C8B-B14F-4D97-AF65-F5344CB8AC3E}">
        <p14:creationId xmlns:p14="http://schemas.microsoft.com/office/powerpoint/2010/main" val="1183223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33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أساسيات الحاسوب وتطبيقاته البرمجية</vt:lpstr>
      <vt:lpstr>الفصل الرابع نظم التشغيل   المحاضرة الثامنة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انتهت المحاضرة الثامنة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الحاسوب وتطبيقاته البرمجية</dc:title>
  <dc:creator>Maher</dc:creator>
  <cp:lastModifiedBy>Maher</cp:lastModifiedBy>
  <cp:revision>50</cp:revision>
  <dcterms:created xsi:type="dcterms:W3CDTF">2020-03-10T21:57:40Z</dcterms:created>
  <dcterms:modified xsi:type="dcterms:W3CDTF">2020-03-11T20:21:29Z</dcterms:modified>
</cp:coreProperties>
</file>