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أساسيات الحاسوب وتطبيقاته البرمجية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قسم العلوم المالية والمصرفية</a:t>
            </a:r>
          </a:p>
          <a:p>
            <a:r>
              <a:rPr lang="ar-SA" dirty="0" smtClean="0"/>
              <a:t>المرحلة الأولى</a:t>
            </a:r>
          </a:p>
          <a:p>
            <a:r>
              <a:rPr lang="ar-SA" dirty="0" smtClean="0"/>
              <a:t>أعداد</a:t>
            </a:r>
          </a:p>
          <a:p>
            <a:r>
              <a:rPr lang="ar-SA" dirty="0" err="1" smtClean="0"/>
              <a:t>م.رنا</a:t>
            </a:r>
            <a:r>
              <a:rPr lang="ar-SA" dirty="0" smtClean="0"/>
              <a:t> طالب التميمي                          </a:t>
            </a:r>
            <a:r>
              <a:rPr lang="ar-SA" dirty="0" err="1" smtClean="0"/>
              <a:t>م.فاطمة</a:t>
            </a:r>
            <a:r>
              <a:rPr lang="ar-SA" dirty="0" smtClean="0"/>
              <a:t> حسن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4547542"/>
          </a:xfrm>
        </p:spPr>
      </p:pic>
    </p:spTree>
    <p:extLst>
      <p:ext uri="{BB962C8B-B14F-4D97-AF65-F5344CB8AC3E}">
        <p14:creationId xmlns:p14="http://schemas.microsoft.com/office/powerpoint/2010/main" val="39240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r>
              <a:rPr lang="ar-SA" dirty="0" smtClean="0"/>
              <a:t>ال</a:t>
            </a:r>
            <a:r>
              <a:rPr lang="ar-IQ" dirty="0" smtClean="0"/>
              <a:t>تاسعة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الفصل الرابع</a:t>
            </a:r>
            <a:br>
              <a:rPr lang="ar-SA" dirty="0" smtClean="0"/>
            </a:br>
            <a:r>
              <a:rPr lang="ar-SA" dirty="0" smtClean="0"/>
              <a:t>نظم التشغيل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المحاضرة </a:t>
            </a:r>
            <a:r>
              <a:rPr lang="ar-SA" dirty="0" smtClean="0"/>
              <a:t>ال</a:t>
            </a:r>
            <a:r>
              <a:rPr lang="ar-IQ" dirty="0" smtClean="0"/>
              <a:t>تاسعة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SA" dirty="0" smtClean="0"/>
          </a:p>
          <a:p>
            <a:pPr rtl="1"/>
            <a:r>
              <a:rPr lang="ar-SA" dirty="0" smtClean="0"/>
              <a:t>هذا العرض يلخص المحاضرات من </a:t>
            </a:r>
            <a:r>
              <a:rPr lang="ar-SA" dirty="0" smtClean="0"/>
              <a:t>صفحة</a:t>
            </a:r>
            <a:r>
              <a:rPr lang="ar-IQ" dirty="0" smtClean="0"/>
              <a:t>149</a:t>
            </a:r>
            <a:endParaRPr lang="ar-SA" dirty="0" smtClean="0"/>
          </a:p>
          <a:p>
            <a:pPr rtl="1"/>
            <a:r>
              <a:rPr lang="ar-IQ" dirty="0" smtClean="0"/>
              <a:t>الى</a:t>
            </a:r>
            <a:r>
              <a:rPr lang="ar-SA" dirty="0" smtClean="0"/>
              <a:t> صفح</a:t>
            </a:r>
            <a:r>
              <a:rPr lang="ar-IQ" dirty="0" smtClean="0"/>
              <a:t>ة160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4373562"/>
          </a:xfrm>
        </p:spPr>
      </p:pic>
    </p:spTree>
    <p:extLst>
      <p:ext uri="{BB962C8B-B14F-4D97-AF65-F5344CB8AC3E}">
        <p14:creationId xmlns:p14="http://schemas.microsoft.com/office/powerpoint/2010/main" val="22853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696200" cy="5791200"/>
          </a:xfrm>
        </p:spPr>
      </p:pic>
    </p:spTree>
    <p:extLst>
      <p:ext uri="{BB962C8B-B14F-4D97-AF65-F5344CB8AC3E}">
        <p14:creationId xmlns:p14="http://schemas.microsoft.com/office/powerpoint/2010/main" val="26325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4213721"/>
          </a:xfrm>
        </p:spPr>
      </p:pic>
    </p:spTree>
    <p:extLst>
      <p:ext uri="{BB962C8B-B14F-4D97-AF65-F5344CB8AC3E}">
        <p14:creationId xmlns:p14="http://schemas.microsoft.com/office/powerpoint/2010/main" val="38844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7848600" cy="5622925"/>
          </a:xfr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638800" y="5562600"/>
            <a:ext cx="2133600" cy="381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0"/>
            <a:ext cx="7162800" cy="5851525"/>
          </a:xfrm>
        </p:spPr>
      </p:pic>
    </p:spTree>
    <p:extLst>
      <p:ext uri="{BB962C8B-B14F-4D97-AF65-F5344CB8AC3E}">
        <p14:creationId xmlns:p14="http://schemas.microsoft.com/office/powerpoint/2010/main" val="36100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638"/>
            <a:ext cx="7543800" cy="6202362"/>
          </a:xfrm>
        </p:spPr>
      </p:pic>
    </p:spTree>
    <p:extLst>
      <p:ext uri="{BB962C8B-B14F-4D97-AF65-F5344CB8AC3E}">
        <p14:creationId xmlns:p14="http://schemas.microsoft.com/office/powerpoint/2010/main" val="29466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543800" cy="5943600"/>
          </a:xfrm>
        </p:spPr>
      </p:pic>
    </p:spTree>
    <p:extLst>
      <p:ext uri="{BB962C8B-B14F-4D97-AF65-F5344CB8AC3E}">
        <p14:creationId xmlns:p14="http://schemas.microsoft.com/office/powerpoint/2010/main" val="25751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32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أساسيات الحاسوب وتطبيقاته البرمجية</vt:lpstr>
      <vt:lpstr>الفصل الرابع نظم التشغيل   المحاضرة التاسعة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انتهت المحاضرة التاسعة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الحاسوب وتطبيقاته البرمجية</dc:title>
  <dc:creator>Maher</dc:creator>
  <cp:lastModifiedBy>Maher</cp:lastModifiedBy>
  <cp:revision>56</cp:revision>
  <dcterms:created xsi:type="dcterms:W3CDTF">2020-03-10T21:57:40Z</dcterms:created>
  <dcterms:modified xsi:type="dcterms:W3CDTF">2020-03-11T20:41:17Z</dcterms:modified>
</cp:coreProperties>
</file>