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88" r:id="rId4"/>
    <p:sldId id="289" r:id="rId5"/>
    <p:sldId id="291" r:id="rId6"/>
    <p:sldId id="290" r:id="rId7"/>
    <p:sldId id="28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76F9D4-AE36-4BDA-8EDF-8D64690BE89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2A7C38-E0A0-46AA-BDDA-69AECF3D229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أساسيات الحاسوب وتطبيقاته البرمجية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قسم العلوم المالية والمصرفية</a:t>
            </a:r>
          </a:p>
          <a:p>
            <a:r>
              <a:rPr lang="ar-SA" dirty="0" smtClean="0"/>
              <a:t>المرحلة الأولى</a:t>
            </a:r>
          </a:p>
          <a:p>
            <a:r>
              <a:rPr lang="ar-SA" dirty="0" smtClean="0"/>
              <a:t>أعداد</a:t>
            </a:r>
          </a:p>
          <a:p>
            <a:r>
              <a:rPr lang="ar-SA" dirty="0" err="1" smtClean="0"/>
              <a:t>م.رنا</a:t>
            </a:r>
            <a:r>
              <a:rPr lang="ar-SA" dirty="0" smtClean="0"/>
              <a:t> طالب التميمي                          </a:t>
            </a:r>
            <a:r>
              <a:rPr lang="ar-SA" dirty="0" err="1" smtClean="0"/>
              <a:t>م.فاطمة</a:t>
            </a:r>
            <a:r>
              <a:rPr lang="ar-SA" dirty="0" smtClean="0"/>
              <a:t> حسن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8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dirty="0" smtClean="0"/>
              <a:t>الفصل الرابع</a:t>
            </a:r>
            <a:br>
              <a:rPr lang="ar-SA" dirty="0" smtClean="0"/>
            </a:br>
            <a:r>
              <a:rPr lang="ar-SA" dirty="0" smtClean="0"/>
              <a:t>نظم التشغيل</a:t>
            </a:r>
            <a:br>
              <a:rPr lang="ar-SA" dirty="0" smtClean="0"/>
            </a:br>
            <a:r>
              <a:rPr lang="ar-SA" dirty="0" smtClean="0"/>
              <a:t> </a:t>
            </a:r>
            <a:br>
              <a:rPr lang="ar-SA" dirty="0" smtClean="0"/>
            </a:br>
            <a:r>
              <a:rPr lang="ar-SA" dirty="0" smtClean="0"/>
              <a:t>المحاضرة </a:t>
            </a:r>
            <a:r>
              <a:rPr lang="ar-SA" dirty="0" smtClean="0"/>
              <a:t>ال</a:t>
            </a:r>
            <a:r>
              <a:rPr lang="ar-IQ" dirty="0" smtClean="0"/>
              <a:t>عاشرة</a:t>
            </a:r>
            <a:r>
              <a:rPr lang="ar-IQ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endParaRPr lang="ar-SA" dirty="0" smtClean="0"/>
          </a:p>
          <a:p>
            <a:pPr rtl="1"/>
            <a:r>
              <a:rPr lang="ar-SA" dirty="0" smtClean="0"/>
              <a:t>هذا العرض يلخص المحاضرات من </a:t>
            </a:r>
            <a:r>
              <a:rPr lang="ar-SA" dirty="0" smtClean="0"/>
              <a:t>صف</a:t>
            </a:r>
            <a:r>
              <a:rPr lang="ar-IQ" dirty="0" smtClean="0"/>
              <a:t>حة184</a:t>
            </a:r>
            <a:endParaRPr lang="ar-SA" dirty="0" smtClean="0"/>
          </a:p>
          <a:p>
            <a:pPr rtl="1"/>
            <a:r>
              <a:rPr lang="ar-IQ" dirty="0" smtClean="0"/>
              <a:t>الى</a:t>
            </a:r>
            <a:r>
              <a:rPr lang="ar-SA" dirty="0" smtClean="0"/>
              <a:t> صفح</a:t>
            </a:r>
            <a:r>
              <a:rPr lang="ar-IQ" dirty="0" smtClean="0"/>
              <a:t>ة188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12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582" y="457200"/>
            <a:ext cx="6807618" cy="5851525"/>
          </a:xfrm>
        </p:spPr>
      </p:pic>
    </p:spTree>
    <p:extLst>
      <p:ext uri="{BB962C8B-B14F-4D97-AF65-F5344CB8AC3E}">
        <p14:creationId xmlns:p14="http://schemas.microsoft.com/office/powerpoint/2010/main" val="15039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1" y="457200"/>
            <a:ext cx="7543800" cy="5851525"/>
          </a:xfrm>
        </p:spPr>
      </p:pic>
    </p:spTree>
    <p:extLst>
      <p:ext uri="{BB962C8B-B14F-4D97-AF65-F5344CB8AC3E}">
        <p14:creationId xmlns:p14="http://schemas.microsoft.com/office/powerpoint/2010/main" val="817974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57201"/>
            <a:ext cx="6934200" cy="5791200"/>
          </a:xfrm>
        </p:spPr>
      </p:pic>
    </p:spTree>
    <p:extLst>
      <p:ext uri="{BB962C8B-B14F-4D97-AF65-F5344CB8AC3E}">
        <p14:creationId xmlns:p14="http://schemas.microsoft.com/office/powerpoint/2010/main" val="13229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57200"/>
            <a:ext cx="6934199" cy="5851525"/>
          </a:xfrm>
        </p:spPr>
      </p:pic>
    </p:spTree>
    <p:extLst>
      <p:ext uri="{BB962C8B-B14F-4D97-AF65-F5344CB8AC3E}">
        <p14:creationId xmlns:p14="http://schemas.microsoft.com/office/powerpoint/2010/main" val="357892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انتهت المحاضرة </a:t>
            </a:r>
            <a:r>
              <a:rPr lang="ar-SA" dirty="0" smtClean="0"/>
              <a:t>ال</a:t>
            </a:r>
            <a:r>
              <a:rPr lang="ar-IQ" dirty="0" smtClean="0"/>
              <a:t>عاشرة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9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143</TotalTime>
  <Words>32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Book Antiqua</vt:lpstr>
      <vt:lpstr>Lucida Sans</vt:lpstr>
      <vt:lpstr>Tahoma</vt:lpstr>
      <vt:lpstr>Times New Roman</vt:lpstr>
      <vt:lpstr>Wingdings</vt:lpstr>
      <vt:lpstr>Wingdings 2</vt:lpstr>
      <vt:lpstr>Wingdings 3</vt:lpstr>
      <vt:lpstr>Apex</vt:lpstr>
      <vt:lpstr>أساسيات الحاسوب وتطبيقاته البرمجية</vt:lpstr>
      <vt:lpstr>الفصل الرابع نظم التشغيل   المحاضرة العاشرة </vt:lpstr>
      <vt:lpstr>PowerPoint Presentation</vt:lpstr>
      <vt:lpstr>PowerPoint Presentation</vt:lpstr>
      <vt:lpstr>PowerPoint Presentation</vt:lpstr>
      <vt:lpstr>PowerPoint Presentation</vt:lpstr>
      <vt:lpstr>انتهت المحاضرة العاشرة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أساسيات الحاسوب وتطبيقاته البرمجية</dc:title>
  <dc:creator>Maher</dc:creator>
  <cp:lastModifiedBy>Maher</cp:lastModifiedBy>
  <cp:revision>62</cp:revision>
  <dcterms:created xsi:type="dcterms:W3CDTF">2020-03-10T21:57:40Z</dcterms:created>
  <dcterms:modified xsi:type="dcterms:W3CDTF">2020-03-11T20:48:56Z</dcterms:modified>
</cp:coreProperties>
</file>