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14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175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731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29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627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123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478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6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635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308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488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DB3D-FBDB-44C6-8CD0-E414C0F08BAB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C86A-C401-4359-A8B0-23A6512EEA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524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59632" y="1412776"/>
            <a:ext cx="6552728" cy="3816424"/>
          </a:xfrm>
          <a:prstGeom prst="roundRect">
            <a:avLst/>
          </a:prstGeom>
          <a:solidFill>
            <a:srgbClr val="DDEC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b="1" dirty="0" smtClean="0">
                <a:solidFill>
                  <a:schemeClr val="tx2">
                    <a:lumMod val="50000"/>
                  </a:schemeClr>
                </a:solidFill>
              </a:rPr>
              <a:t>عنوان المحاضرة</a:t>
            </a:r>
          </a:p>
          <a:p>
            <a:pPr algn="ctr"/>
            <a:r>
              <a:rPr lang="ar-IQ" sz="4800" b="1" dirty="0" smtClean="0">
                <a:solidFill>
                  <a:schemeClr val="tx2">
                    <a:lumMod val="50000"/>
                  </a:schemeClr>
                </a:solidFill>
              </a:rPr>
              <a:t>خلفيات سطح المكتب</a:t>
            </a:r>
            <a:endParaRPr lang="ar-IQ" sz="4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9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2172"/>
            <a:ext cx="8352928" cy="568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8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76672"/>
            <a:ext cx="7964880" cy="583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82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792088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7992888" cy="62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3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820891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4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8064896" cy="62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1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871297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2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8352928" cy="640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48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8064896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7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2020-03-16T18:48:31Z</dcterms:created>
  <dcterms:modified xsi:type="dcterms:W3CDTF">2020-03-16T18:58:26Z</dcterms:modified>
</cp:coreProperties>
</file>