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C1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44" d="100"/>
          <a:sy n="44" d="100"/>
        </p:scale>
        <p:origin x="-1435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7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177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05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12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662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74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707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59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58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489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123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1239-8A60-4C95-B367-9801264C04A8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5422-4475-4EC6-84FE-A85F677730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9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9632" y="1412776"/>
            <a:ext cx="6552728" cy="3816424"/>
          </a:xfrm>
          <a:prstGeom prst="roundRect">
            <a:avLst/>
          </a:prstGeom>
          <a:solidFill>
            <a:srgbClr val="FC1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b="1" dirty="0" smtClean="0">
                <a:solidFill>
                  <a:schemeClr val="tx2">
                    <a:lumMod val="50000"/>
                  </a:schemeClr>
                </a:solidFill>
              </a:rPr>
              <a:t>عنوان المحاضرة</a:t>
            </a:r>
          </a:p>
          <a:p>
            <a:pPr algn="ctr"/>
            <a:r>
              <a:rPr lang="ar-IQ" sz="4800" b="1" dirty="0" smtClean="0">
                <a:solidFill>
                  <a:schemeClr val="tx2">
                    <a:lumMod val="50000"/>
                  </a:schemeClr>
                </a:solidFill>
              </a:rPr>
              <a:t>الاعدادات الشائعة في الحاسوب</a:t>
            </a:r>
            <a:endParaRPr lang="ar-IQ" sz="4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488832" cy="57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450280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8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79"/>
            <a:ext cx="7344816" cy="57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3891"/>
            <a:ext cx="7848872" cy="612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5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7907"/>
            <a:ext cx="6984776" cy="54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632507" cy="48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2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806458" cy="43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2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6058"/>
            <a:ext cx="7344816" cy="55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7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7156603" cy="60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4</cp:revision>
  <dcterms:created xsi:type="dcterms:W3CDTF">2020-03-16T18:58:49Z</dcterms:created>
  <dcterms:modified xsi:type="dcterms:W3CDTF">2020-03-16T20:19:55Z</dcterms:modified>
</cp:coreProperties>
</file>