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0958-99EC-4063-B084-6769A4B53D42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49AF0-EF6B-46B9-9EEC-CEFF83B63B7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74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60958-99EC-4063-B084-6769A4B53D42}" type="datetimeFigureOut">
              <a:rPr lang="ar-IQ" smtClean="0"/>
              <a:t>05/08/1441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49AF0-EF6B-46B9-9EEC-CEFF83B63B7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876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معايير التدقيق الدولية</a:t>
            </a:r>
            <a:endParaRPr lang="ar-IQ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5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smtClean="0">
                <a:solidFill>
                  <a:schemeClr val="accent6">
                    <a:lumMod val="50000"/>
                  </a:schemeClr>
                </a:solidFill>
                <a:effectLst/>
                <a:ea typeface="Calibri"/>
                <a:cs typeface="Simplified Arabic"/>
              </a:rPr>
              <a:t>الإجراءات التحليلية كإحدى الوسائل المستخدمة للحصول على أدلة الاثبات:</a:t>
            </a:r>
            <a:endParaRPr lang="ar-IQ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10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6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5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	فوائد الإجراءات التحليلية:</a:t>
            </a:r>
            <a:endParaRPr lang="ar-IQ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64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smtClean="0"/>
              <a:t>	مراحل استعمال الإجراءات التحليلية من قِبل المُدقّق وأهداف كل مرحلة:</a:t>
            </a:r>
            <a:endParaRPr lang="ar-IQ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6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1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75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9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ادلة الإثبات</a:t>
            </a:r>
            <a:endParaRPr lang="ar-IQ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1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6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6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4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2976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عرض على الشاشة (3:4)‏</PresentationFormat>
  <Paragraphs>5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معايير التدقيق الدولية</vt:lpstr>
      <vt:lpstr>ادلة الإثبات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الإجراءات التحليلية كإحدى الوسائل المستخدمة للحصول على أدلة الاثبات:</vt:lpstr>
      <vt:lpstr>عرض تقديمي في PowerPoint</vt:lpstr>
      <vt:lpstr>عرض تقديمي في PowerPoint</vt:lpstr>
      <vt:lpstr> فوائد الإجراءات التحليلية:</vt:lpstr>
      <vt:lpstr> مراحل استعمال الإجراءات التحليلية من قِبل المُدقّق وأهداف كل مرحلة: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معايير التدقيق الدولية</dc:title>
  <dc:creator>DR.Ahmed Saker 2o1O</dc:creator>
  <cp:lastModifiedBy>DR.Ahmed Saker 2o1O</cp:lastModifiedBy>
  <cp:revision>20</cp:revision>
  <dcterms:created xsi:type="dcterms:W3CDTF">2020-03-24T13:28:08Z</dcterms:created>
  <dcterms:modified xsi:type="dcterms:W3CDTF">2020-03-29T19:03:58Z</dcterms:modified>
</cp:coreProperties>
</file>