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6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المنافسة الاحتكارية و الاحتكار المطلق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IQ" sz="3200" dirty="0" smtClean="0"/>
              <a:t>منحنى الطلب الذي يواجه المحتكر يكون اقل مرونة لعدم وجود البدائل</a:t>
            </a:r>
            <a:endParaRPr lang="ar-IQ" sz="32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20044"/>
            <a:ext cx="8305800" cy="470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30877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676400"/>
            <a:ext cx="8305800" cy="51815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الفروق بين الأسواق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nopolistic-Competi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676400"/>
            <a:ext cx="7848600" cy="4114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المنافسة الاحتكارية</a:t>
            </a:r>
            <a:br>
              <a:rPr lang="ar-IQ" dirty="0" smtClean="0"/>
            </a:br>
            <a:r>
              <a:rPr lang="en-US" dirty="0" smtClean="0"/>
              <a:t>Monopolistic </a:t>
            </a:r>
            <a:r>
              <a:rPr lang="en-US" dirty="0" err="1" smtClean="0"/>
              <a:t>Competetion</a:t>
            </a:r>
            <a:r>
              <a:rPr lang="en-US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IQ" sz="2800" dirty="0" smtClean="0"/>
              <a:t>السعر غير معطى مثل المنافسة التامة لأن هناك بعض السيطرة على الاسعار و يمكن للمنتج ان يفرض سعر خاص به</a:t>
            </a:r>
            <a:endParaRPr lang="ar-IQ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3412" y="1772444"/>
            <a:ext cx="787717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IQ" sz="4800" dirty="0" smtClean="0"/>
              <a:t>الايراد الحدي أقل من الايراد المتوسط</a:t>
            </a: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MR &lt; AR</a:t>
            </a:r>
          </a:p>
          <a:p>
            <a:pPr algn="ctr">
              <a:buNone/>
            </a:pPr>
            <a:r>
              <a:rPr lang="ar-IQ" sz="4800" dirty="0" smtClean="0"/>
              <a:t>و لكن يبقى الايراد المتوسط مساوي للسعر كما هو الحال في المنافسة التامة</a:t>
            </a:r>
          </a:p>
          <a:p>
            <a:pPr algn="ctr">
              <a:buNone/>
            </a:pPr>
            <a:r>
              <a:rPr lang="en-US" sz="4800" dirty="0" smtClean="0"/>
              <a:t>P= AR</a:t>
            </a:r>
            <a:endParaRPr lang="ar-IQ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 الخصائص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> توازن المنتج و تحقيق اقصى ربح عند تحقق شرط التوازن </a:t>
            </a:r>
            <a:r>
              <a:rPr lang="en-US" dirty="0" smtClean="0"/>
              <a:t>MR=MC</a:t>
            </a:r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14450" y="1757362"/>
            <a:ext cx="65913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مثال رقمي </a:t>
            </a:r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1512" y="1581944"/>
            <a:ext cx="78009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nopolistic-competition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47800"/>
            <a:ext cx="6324600" cy="4495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الخسارة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in-qimg-15d034d2aa04b331733f36d89111ea2e-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47800"/>
            <a:ext cx="7162800" cy="4800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الاحتكار المطلق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81138"/>
            <a:ext cx="8534400" cy="49958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خصائص الاحتكار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260</TotalTime>
  <Words>87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المنافسة الاحتكارية و الاحتكار المطلق</vt:lpstr>
      <vt:lpstr>المنافسة الاحتكارية Monopolistic Competetion </vt:lpstr>
      <vt:lpstr>السعر غير معطى مثل المنافسة التامة لأن هناك بعض السيطرة على الاسعار و يمكن للمنتج ان يفرض سعر خاص به</vt:lpstr>
      <vt:lpstr> الخصائص</vt:lpstr>
      <vt:lpstr> توازن المنتج و تحقيق اقصى ربح عند تحقق شرط التوازن MR=MC</vt:lpstr>
      <vt:lpstr>مثال رقمي </vt:lpstr>
      <vt:lpstr>الخسارة</vt:lpstr>
      <vt:lpstr>الاحتكار المطلق</vt:lpstr>
      <vt:lpstr>خصائص الاحتكار</vt:lpstr>
      <vt:lpstr>منحنى الطلب الذي يواجه المحتكر يكون اقل مرونة لعدم وجود البدائل</vt:lpstr>
      <vt:lpstr>الفروق بين الأسواق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المنافسة الاحتكارية و الاحتكار المطلق</dc:title>
  <dc:creator>Dr.hajeer</dc:creator>
  <cp:lastModifiedBy>Dr.hajeer</cp:lastModifiedBy>
  <cp:revision>29</cp:revision>
  <dcterms:created xsi:type="dcterms:W3CDTF">2006-08-16T00:00:00Z</dcterms:created>
  <dcterms:modified xsi:type="dcterms:W3CDTF">2018-03-18T21:16:01Z</dcterms:modified>
</cp:coreProperties>
</file>