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9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6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9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584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1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142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6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6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6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054" y="889153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(1)</a:t>
            </a: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859" t="24806" r="35733" b="53556"/>
          <a:stretch/>
        </p:blipFill>
        <p:spPr>
          <a:xfrm>
            <a:off x="1302328" y="-1"/>
            <a:ext cx="9421090" cy="61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130" t="46178" r="38960" b="20430"/>
          <a:stretch/>
        </p:blipFill>
        <p:spPr>
          <a:xfrm>
            <a:off x="665017" y="526473"/>
            <a:ext cx="10751127" cy="584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140" t="30776" r="38073" b="43467"/>
          <a:stretch/>
        </p:blipFill>
        <p:spPr>
          <a:xfrm>
            <a:off x="1352446" y="720437"/>
            <a:ext cx="10507045" cy="515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693" t="56080" r="37946" b="16647"/>
          <a:stretch/>
        </p:blipFill>
        <p:spPr>
          <a:xfrm>
            <a:off x="997528" y="105216"/>
            <a:ext cx="8379228" cy="644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6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820" t="25624" r="38329" b="43467"/>
          <a:stretch/>
        </p:blipFill>
        <p:spPr>
          <a:xfrm>
            <a:off x="665019" y="448887"/>
            <a:ext cx="8611986" cy="616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9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04" t="56080" r="39352" b="24148"/>
          <a:stretch/>
        </p:blipFill>
        <p:spPr>
          <a:xfrm>
            <a:off x="881148" y="465513"/>
            <a:ext cx="8562109" cy="6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8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904" t="48580" r="38584" b="44375"/>
          <a:stretch/>
        </p:blipFill>
        <p:spPr>
          <a:xfrm>
            <a:off x="1064029" y="1446414"/>
            <a:ext cx="798021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41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22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2021-09-20T06:38:15Z</dcterms:created>
  <dcterms:modified xsi:type="dcterms:W3CDTF">2021-09-20T06:57:39Z</dcterms:modified>
</cp:coreProperties>
</file>