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60" r:id="rId3"/>
    <p:sldId id="257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0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3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2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4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2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71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1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3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7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054" y="889153"/>
            <a:ext cx="950421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سلسلة محاضرات مادة الحاسوب / للمرحلة الاولى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قسم ادارة الاعمال2020-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المحاضرة (2)</a:t>
            </a:r>
          </a:p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مقدمة من قبل 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م. فاطمة حسن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80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437" t="59260" r="38840" b="13239"/>
          <a:stretch/>
        </p:blipFill>
        <p:spPr>
          <a:xfrm>
            <a:off x="2660073" y="1679171"/>
            <a:ext cx="6716683" cy="35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053" t="62442" r="38202" b="21420"/>
          <a:stretch/>
        </p:blipFill>
        <p:spPr>
          <a:xfrm>
            <a:off x="987460" y="864524"/>
            <a:ext cx="10253457" cy="43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05" t="29945" r="37819" b="54920"/>
          <a:stretch/>
        </p:blipFill>
        <p:spPr>
          <a:xfrm>
            <a:off x="1546167" y="1014154"/>
            <a:ext cx="1004177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565" t="45170" r="38074" b="16193"/>
          <a:stretch/>
        </p:blipFill>
        <p:spPr>
          <a:xfrm>
            <a:off x="1629295" y="1030778"/>
            <a:ext cx="9094123" cy="50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776" t="29717" r="37946" b="62329"/>
          <a:stretch/>
        </p:blipFill>
        <p:spPr>
          <a:xfrm>
            <a:off x="2626822" y="1230284"/>
            <a:ext cx="7498080" cy="23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7</cp:revision>
  <dcterms:created xsi:type="dcterms:W3CDTF">2021-09-20T06:38:15Z</dcterms:created>
  <dcterms:modified xsi:type="dcterms:W3CDTF">2021-09-20T07:09:48Z</dcterms:modified>
</cp:coreProperties>
</file>