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9" r:id="rId2"/>
    <p:sldId id="260" r:id="rId3"/>
    <p:sldId id="257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396" autoAdjust="0"/>
    <p:restoredTop sz="94660"/>
  </p:normalViewPr>
  <p:slideViewPr>
    <p:cSldViewPr snapToGrid="0">
      <p:cViewPr>
        <p:scale>
          <a:sx n="50" d="100"/>
          <a:sy n="50" d="100"/>
        </p:scale>
        <p:origin x="360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096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59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5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4206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6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4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74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99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2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1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8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1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8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9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9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2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0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1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3687" y="224134"/>
            <a:ext cx="9504219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سلسلة محاضرات مادة الحاسوب / للمرحلة الاولى</a:t>
            </a:r>
          </a:p>
          <a:p>
            <a:pPr algn="ctr"/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قسم ادارة الاعمال2020-</a:t>
            </a:r>
          </a:p>
          <a:p>
            <a:pPr algn="ctr"/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2021</a:t>
            </a:r>
          </a:p>
          <a:p>
            <a:pPr algn="ctr"/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المحاضرة (</a:t>
            </a:r>
            <a:r>
              <a:rPr lang="ar-S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</a:p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مقدمة من قبل </a:t>
            </a:r>
          </a:p>
          <a:p>
            <a:pPr algn="ctr"/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م. فاطمة حسن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68084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9309" t="37671" r="37690" b="25284"/>
          <a:stretch/>
        </p:blipFill>
        <p:spPr>
          <a:xfrm>
            <a:off x="498764" y="432263"/>
            <a:ext cx="9676014" cy="525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51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9053" t="74262" r="37819" b="13919"/>
          <a:stretch/>
        </p:blipFill>
        <p:spPr>
          <a:xfrm>
            <a:off x="374707" y="532015"/>
            <a:ext cx="10415213" cy="372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7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0331" t="28806" r="39606" b="38011"/>
          <a:stretch/>
        </p:blipFill>
        <p:spPr>
          <a:xfrm>
            <a:off x="980902" y="261982"/>
            <a:ext cx="8528858" cy="532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04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9948" t="63580" r="38330" b="16646"/>
          <a:stretch/>
        </p:blipFill>
        <p:spPr>
          <a:xfrm>
            <a:off x="864525" y="665018"/>
            <a:ext cx="10414034" cy="37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286" t="29942" r="39097" b="41649"/>
          <a:stretch/>
        </p:blipFill>
        <p:spPr>
          <a:xfrm>
            <a:off x="698269" y="648393"/>
            <a:ext cx="10208029" cy="45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55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165" t="58073" r="37848" b="16667"/>
          <a:stretch/>
        </p:blipFill>
        <p:spPr>
          <a:xfrm>
            <a:off x="457200" y="323851"/>
            <a:ext cx="10820400" cy="536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9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42</TotalTime>
  <Words>22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Impact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14</cp:revision>
  <dcterms:created xsi:type="dcterms:W3CDTF">2021-09-20T06:38:15Z</dcterms:created>
  <dcterms:modified xsi:type="dcterms:W3CDTF">2021-09-20T07:21:01Z</dcterms:modified>
</cp:coreProperties>
</file>