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9" r:id="rId2"/>
    <p:sldId id="260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96" autoAdjust="0"/>
    <p:restoredTop sz="94660"/>
  </p:normalViewPr>
  <p:slideViewPr>
    <p:cSldViewPr snapToGrid="0">
      <p:cViewPr>
        <p:scale>
          <a:sx n="50" d="100"/>
          <a:sy n="50" d="100"/>
        </p:scale>
        <p:origin x="36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8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3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46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500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64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8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39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61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1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4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6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3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2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0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1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8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9AB98C-34BC-4CC6-AE0D-26A8733917C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2794-EFF0-4B75-8561-1F2D0B2C8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85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3687" y="224134"/>
            <a:ext cx="9504219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سلسلة محاضرات مادة الحاسوب / للمرحلة الاولى</a:t>
            </a:r>
          </a:p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قسم ادارة الاعمال2020-</a:t>
            </a:r>
          </a:p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2021</a:t>
            </a:r>
          </a:p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المحاضرة (4)</a:t>
            </a:r>
          </a:p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مقدمة من قبل </a:t>
            </a:r>
          </a:p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م. فاطمة حسن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80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9458" t="38022" r="38141" b="16666"/>
          <a:stretch/>
        </p:blipFill>
        <p:spPr>
          <a:xfrm>
            <a:off x="1314450" y="414618"/>
            <a:ext cx="10267949" cy="57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0191" t="31771" r="37554" b="55729"/>
          <a:stretch/>
        </p:blipFill>
        <p:spPr>
          <a:xfrm>
            <a:off x="1317625" y="1274800"/>
            <a:ext cx="9617075" cy="42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9605" t="44270" r="37994" b="19792"/>
          <a:stretch/>
        </p:blipFill>
        <p:spPr>
          <a:xfrm>
            <a:off x="1333501" y="762000"/>
            <a:ext cx="8816838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897" t="29427" r="36969" b="43229"/>
          <a:stretch/>
        </p:blipFill>
        <p:spPr>
          <a:xfrm>
            <a:off x="1276350" y="316253"/>
            <a:ext cx="8934450" cy="593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752" t="59375" r="37994" b="15885"/>
          <a:stretch/>
        </p:blipFill>
        <p:spPr>
          <a:xfrm>
            <a:off x="956310" y="1143000"/>
            <a:ext cx="948309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873" t="30729" r="37555" b="44271"/>
          <a:stretch/>
        </p:blipFill>
        <p:spPr>
          <a:xfrm>
            <a:off x="718542" y="438150"/>
            <a:ext cx="9648428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191" t="55729" r="37994" b="25216"/>
          <a:stretch/>
        </p:blipFill>
        <p:spPr>
          <a:xfrm>
            <a:off x="606465" y="1257300"/>
            <a:ext cx="10042486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62</TotalTime>
  <Words>22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20</cp:revision>
  <dcterms:created xsi:type="dcterms:W3CDTF">2021-09-20T06:38:15Z</dcterms:created>
  <dcterms:modified xsi:type="dcterms:W3CDTF">2021-09-20T07:41:05Z</dcterms:modified>
</cp:coreProperties>
</file>