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9" r:id="rId2"/>
    <p:sldId id="260" r:id="rId3"/>
    <p:sldId id="257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396" autoAdjust="0"/>
    <p:restoredTop sz="94660"/>
  </p:normalViewPr>
  <p:slideViewPr>
    <p:cSldViewPr snapToGrid="0">
      <p:cViewPr varScale="1">
        <p:scale>
          <a:sx n="58" d="100"/>
          <a:sy n="58" d="100"/>
        </p:scale>
        <p:origin x="78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75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82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909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803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12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51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20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6911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590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3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1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16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26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065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522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96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432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37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  <p:sldLayoutId id="2147483760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3687" y="224134"/>
            <a:ext cx="9504219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سلسلة محاضرات مادة الحاسوب / للمرحلة الاولى</a:t>
            </a:r>
          </a:p>
          <a:p>
            <a:pPr algn="ctr"/>
            <a:r>
              <a:rPr lang="ar-SA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قسم ادارة الاعمال2020-</a:t>
            </a:r>
          </a:p>
          <a:p>
            <a:pPr algn="ctr"/>
            <a:r>
              <a:rPr lang="ar-SA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2021</a:t>
            </a:r>
          </a:p>
          <a:p>
            <a:pPr algn="ctr"/>
            <a:r>
              <a:rPr lang="ar-SA" sz="5400" b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المحاضرة </a:t>
            </a:r>
            <a:r>
              <a:rPr lang="ar-SA" sz="5400" b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(5)</a:t>
            </a:r>
            <a:endParaRPr lang="ar-SA" sz="5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ar-SA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مقدمة من قبل </a:t>
            </a:r>
          </a:p>
          <a:p>
            <a:pPr algn="ctr"/>
            <a:r>
              <a:rPr lang="ar-SA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م. فاطمة حسن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6808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39019" t="73958" r="37701" b="16146"/>
          <a:stretch/>
        </p:blipFill>
        <p:spPr>
          <a:xfrm>
            <a:off x="3238501" y="1866900"/>
            <a:ext cx="8534400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05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39752" t="24740" r="37408" b="42708"/>
          <a:stretch/>
        </p:blipFill>
        <p:spPr>
          <a:xfrm>
            <a:off x="2123542" y="495300"/>
            <a:ext cx="8773058" cy="558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5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39605" t="56771" r="38287" b="21615"/>
          <a:stretch/>
        </p:blipFill>
        <p:spPr>
          <a:xfrm>
            <a:off x="1866900" y="685800"/>
            <a:ext cx="9715500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00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39312" t="29687" r="39166" b="37760"/>
          <a:stretch/>
        </p:blipFill>
        <p:spPr>
          <a:xfrm>
            <a:off x="2152650" y="371799"/>
            <a:ext cx="9201150" cy="616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9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39605" t="61719" r="37116" b="15364"/>
          <a:stretch/>
        </p:blipFill>
        <p:spPr>
          <a:xfrm>
            <a:off x="1557119" y="647700"/>
            <a:ext cx="9663331" cy="567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75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9458" t="36979" r="37116" b="29947"/>
          <a:stretch/>
        </p:blipFill>
        <p:spPr>
          <a:xfrm>
            <a:off x="1657350" y="381001"/>
            <a:ext cx="10287000" cy="577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19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624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69</TotalTime>
  <Words>22</Words>
  <Application>Microsoft Office PowerPoint</Application>
  <PresentationFormat>Widescreen</PresentationFormat>
  <Paragraphs>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Corbel</vt:lpstr>
      <vt:lpstr>Tahoma</vt:lpstr>
      <vt:lpstr>Parallax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25</cp:revision>
  <dcterms:created xsi:type="dcterms:W3CDTF">2021-09-20T06:38:15Z</dcterms:created>
  <dcterms:modified xsi:type="dcterms:W3CDTF">2021-09-20T07:58:01Z</dcterms:modified>
</cp:coreProperties>
</file>