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1" r:id="rId1"/>
  </p:sldMasterIdLst>
  <p:sldIdLst>
    <p:sldId id="259" r:id="rId2"/>
    <p:sldId id="260" r:id="rId3"/>
    <p:sldId id="257" r:id="rId4"/>
    <p:sldId id="261" r:id="rId5"/>
    <p:sldId id="262" r:id="rId6"/>
    <p:sldId id="263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0396" autoAdjust="0"/>
    <p:restoredTop sz="94660"/>
  </p:normalViewPr>
  <p:slideViewPr>
    <p:cSldViewPr snapToGrid="0">
      <p:cViewPr varScale="1">
        <p:scale>
          <a:sx n="58" d="100"/>
          <a:sy n="58" d="100"/>
        </p:scale>
        <p:origin x="78" y="6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AB98C-34BC-4CC6-AE0D-26A8733917C6}" type="datetimeFigureOut">
              <a:rPr lang="en-US" smtClean="0"/>
              <a:t>9/19/2021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52794-EFF0-4B75-8561-1F2D0B2C83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2667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AB98C-34BC-4CC6-AE0D-26A8733917C6}" type="datetimeFigureOut">
              <a:rPr lang="en-US" smtClean="0"/>
              <a:t>9/19/2021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52794-EFF0-4B75-8561-1F2D0B2C83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78639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AB98C-34BC-4CC6-AE0D-26A8733917C6}" type="datetimeFigureOut">
              <a:rPr lang="en-US" smtClean="0"/>
              <a:t>9/19/2021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52794-EFF0-4B75-8561-1F2D0B2C83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9606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AB98C-34BC-4CC6-AE0D-26A8733917C6}" type="datetimeFigureOut">
              <a:rPr lang="en-US" smtClean="0"/>
              <a:t>9/19/2021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52794-EFF0-4B75-8561-1F2D0B2C83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114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AB98C-34BC-4CC6-AE0D-26A8733917C6}" type="datetimeFigureOut">
              <a:rPr lang="en-US" smtClean="0"/>
              <a:t>9/19/2021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52794-EFF0-4B75-8561-1F2D0B2C83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131286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AB98C-34BC-4CC6-AE0D-26A8733917C6}" type="datetimeFigureOut">
              <a:rPr lang="en-US" smtClean="0"/>
              <a:t>9/19/2021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52794-EFF0-4B75-8561-1F2D0B2C83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73022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AB98C-34BC-4CC6-AE0D-26A8733917C6}" type="datetimeFigureOut">
              <a:rPr lang="en-US" smtClean="0"/>
              <a:t>9/19/2021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52794-EFF0-4B75-8561-1F2D0B2C83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02049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AB98C-34BC-4CC6-AE0D-26A8733917C6}" type="datetimeFigureOut">
              <a:rPr lang="en-US" smtClean="0"/>
              <a:t>9/19/2021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52794-EFF0-4B75-8561-1F2D0B2C83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62404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AB98C-34BC-4CC6-AE0D-26A8733917C6}" type="datetimeFigureOut">
              <a:rPr lang="en-US" smtClean="0"/>
              <a:t>9/19/2021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52794-EFF0-4B75-8561-1F2D0B2C83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6129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AB98C-34BC-4CC6-AE0D-26A8733917C6}" type="datetimeFigureOut">
              <a:rPr lang="en-US" smtClean="0"/>
              <a:t>9/19/2021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E3852794-EFF0-4B75-8561-1F2D0B2C83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7687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AB98C-34BC-4CC6-AE0D-26A8733917C6}" type="datetimeFigureOut">
              <a:rPr lang="en-US" smtClean="0"/>
              <a:t>9/19/2021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52794-EFF0-4B75-8561-1F2D0B2C83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60643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AB98C-34BC-4CC6-AE0D-26A8733917C6}" type="datetimeFigureOut">
              <a:rPr lang="en-US" smtClean="0"/>
              <a:t>9/19/2021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52794-EFF0-4B75-8561-1F2D0B2C83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52298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AB98C-34BC-4CC6-AE0D-26A8733917C6}" type="datetimeFigureOut">
              <a:rPr lang="en-US" smtClean="0"/>
              <a:t>9/19/2021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52794-EFF0-4B75-8561-1F2D0B2C83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97616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AB98C-34BC-4CC6-AE0D-26A8733917C6}" type="datetimeFigureOut">
              <a:rPr lang="en-US" smtClean="0"/>
              <a:t>9/19/2021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52794-EFF0-4B75-8561-1F2D0B2C83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5394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AB98C-34BC-4CC6-AE0D-26A8733917C6}" type="datetimeFigureOut">
              <a:rPr lang="en-US" smtClean="0"/>
              <a:t>9/19/2021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52794-EFF0-4B75-8561-1F2D0B2C83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6478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AB98C-34BC-4CC6-AE0D-26A8733917C6}" type="datetimeFigureOut">
              <a:rPr lang="en-US" smtClean="0"/>
              <a:t>9/19/2021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52794-EFF0-4B75-8561-1F2D0B2C83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7926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AB98C-34BC-4CC6-AE0D-26A8733917C6}" type="datetimeFigureOut">
              <a:rPr lang="en-US" smtClean="0"/>
              <a:t>9/19/2021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52794-EFF0-4B75-8561-1F2D0B2C83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83177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809AB98C-34BC-4CC6-AE0D-26A8733917C6}" type="datetimeFigureOut">
              <a:rPr lang="en-US" smtClean="0"/>
              <a:t>9/19/2021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E3852794-EFF0-4B75-8561-1F2D0B2C83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8204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2" r:id="rId1"/>
    <p:sldLayoutId id="2147483763" r:id="rId2"/>
    <p:sldLayoutId id="2147483764" r:id="rId3"/>
    <p:sldLayoutId id="2147483765" r:id="rId4"/>
    <p:sldLayoutId id="2147483766" r:id="rId5"/>
    <p:sldLayoutId id="2147483767" r:id="rId6"/>
    <p:sldLayoutId id="2147483768" r:id="rId7"/>
    <p:sldLayoutId id="2147483769" r:id="rId8"/>
    <p:sldLayoutId id="2147483770" r:id="rId9"/>
    <p:sldLayoutId id="2147483771" r:id="rId10"/>
    <p:sldLayoutId id="2147483772" r:id="rId11"/>
    <p:sldLayoutId id="2147483773" r:id="rId12"/>
    <p:sldLayoutId id="2147483774" r:id="rId13"/>
    <p:sldLayoutId id="2147483775" r:id="rId14"/>
    <p:sldLayoutId id="2147483776" r:id="rId15"/>
    <p:sldLayoutId id="2147483777" r:id="rId16"/>
    <p:sldLayoutId id="2147483778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53687" y="224134"/>
            <a:ext cx="9504219" cy="59093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5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سلسلة محاضرات مادة الحاسوب / للمرحلة الاولى</a:t>
            </a:r>
          </a:p>
          <a:p>
            <a:pPr algn="ctr"/>
            <a:r>
              <a:rPr lang="ar-SA" sz="5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قسم ادارة الاعمال2020-</a:t>
            </a:r>
          </a:p>
          <a:p>
            <a:pPr algn="ctr"/>
            <a:r>
              <a:rPr lang="ar-SA" sz="5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2021</a:t>
            </a:r>
          </a:p>
          <a:p>
            <a:pPr algn="ctr"/>
            <a:r>
              <a:rPr lang="ar-SA" sz="5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المحاضرة </a:t>
            </a:r>
            <a:r>
              <a:rPr lang="ar-SA" sz="5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(6)</a:t>
            </a:r>
            <a:endParaRPr lang="ar-SA" sz="5400" b="1" dirty="0" smtClean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  <a:p>
            <a:pPr algn="ctr"/>
            <a:r>
              <a:rPr lang="ar-SA" sz="5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مقدمة من قبل </a:t>
            </a:r>
          </a:p>
          <a:p>
            <a:pPr algn="ctr"/>
            <a:r>
              <a:rPr lang="ar-SA" sz="5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م. فاطمة حسن</a:t>
            </a:r>
            <a:endParaRPr lang="en-U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468084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l="30877" t="23124" r="32579" b="9828"/>
          <a:stretch/>
        </p:blipFill>
        <p:spPr>
          <a:xfrm>
            <a:off x="4039984" y="498765"/>
            <a:ext cx="8152015" cy="48712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1051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l="36881" t="26307" r="37563" b="43466"/>
          <a:stretch/>
        </p:blipFill>
        <p:spPr>
          <a:xfrm>
            <a:off x="2128058" y="182879"/>
            <a:ext cx="9509760" cy="60682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157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l="38542" t="58125" r="36541" b="13920"/>
          <a:stretch/>
        </p:blipFill>
        <p:spPr>
          <a:xfrm>
            <a:off x="2078182" y="1064030"/>
            <a:ext cx="9725891" cy="4605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6004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l="38159" t="28580" r="35518" b="42102"/>
          <a:stretch/>
        </p:blipFill>
        <p:spPr>
          <a:xfrm>
            <a:off x="2044931" y="486819"/>
            <a:ext cx="9493134" cy="57976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295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l="36498" t="57897" r="34624" b="15513"/>
          <a:stretch/>
        </p:blipFill>
        <p:spPr>
          <a:xfrm>
            <a:off x="1845426" y="482138"/>
            <a:ext cx="9695626" cy="5619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7755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BC1C1C"/>
      </a:accent1>
      <a:accent2>
        <a:srgbClr val="F67534"/>
      </a:accent2>
      <a:accent3>
        <a:srgbClr val="EAAC35"/>
      </a:accent3>
      <a:accent4>
        <a:srgbClr val="9BAF68"/>
      </a:accent4>
      <a:accent5>
        <a:srgbClr val="68B9A6"/>
      </a:accent5>
      <a:accent6>
        <a:srgbClr val="50B1D4"/>
      </a:accent6>
      <a:hlink>
        <a:srgbClr val="E46416"/>
      </a:hlink>
      <a:folHlink>
        <a:srgbClr val="EE9340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93B4CCAC-FD5A-4D59-B1AC-EAF45910B5A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Parallax</Template>
  <TotalTime>81</TotalTime>
  <Words>22</Words>
  <Application>Microsoft Office PowerPoint</Application>
  <PresentationFormat>Widescreen</PresentationFormat>
  <Paragraphs>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Corbel</vt:lpstr>
      <vt:lpstr>Tahoma</vt:lpstr>
      <vt:lpstr>Parallax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SACC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Maher</dc:creator>
  <cp:lastModifiedBy>Maher</cp:lastModifiedBy>
  <cp:revision>30</cp:revision>
  <dcterms:created xsi:type="dcterms:W3CDTF">2021-09-20T06:38:15Z</dcterms:created>
  <dcterms:modified xsi:type="dcterms:W3CDTF">2021-09-20T08:09:39Z</dcterms:modified>
</cp:coreProperties>
</file>