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9" r:id="rId2"/>
    <p:sldId id="260" r:id="rId3"/>
    <p:sldId id="257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794" autoAdjust="0"/>
    <p:restoredTop sz="94660"/>
  </p:normalViewPr>
  <p:slideViewPr>
    <p:cSldViewPr snapToGrid="0">
      <p:cViewPr varScale="1">
        <p:scale>
          <a:sx n="48" d="100"/>
          <a:sy n="48" d="100"/>
        </p:scale>
        <p:origin x="60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66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63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60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1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12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02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20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24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1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6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06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2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6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53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4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9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1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09AB98C-34BC-4CC6-AE0D-26A8733917C6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3852794-EFF0-4B75-8561-1F2D0B2C8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2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3687" y="224134"/>
            <a:ext cx="9504219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سلسلة محاضرات مادة الحاسوب / للمرحلة الاولى</a:t>
            </a:r>
          </a:p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قسم ادارة الاعمال2020-</a:t>
            </a:r>
          </a:p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2021</a:t>
            </a:r>
          </a:p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المحاضرة </a:t>
            </a:r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(7)</a:t>
            </a:r>
            <a:endParaRPr lang="ar-SA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ar-S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مقدمة من قبل </a:t>
            </a:r>
          </a:p>
          <a:p>
            <a:pPr algn="ctr"/>
            <a:r>
              <a:rPr lang="ar-SA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م. فاطمة حسن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6808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6754" t="32216" r="36158" b="38693"/>
          <a:stretch/>
        </p:blipFill>
        <p:spPr>
          <a:xfrm>
            <a:off x="3524596" y="415635"/>
            <a:ext cx="8528859" cy="608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05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8415" t="62897" r="35646" b="10740"/>
          <a:stretch/>
        </p:blipFill>
        <p:spPr>
          <a:xfrm>
            <a:off x="2144685" y="881148"/>
            <a:ext cx="9144000" cy="533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5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7829" t="25171" r="35007" b="48505"/>
          <a:stretch/>
        </p:blipFill>
        <p:spPr>
          <a:xfrm>
            <a:off x="1908313" y="437322"/>
            <a:ext cx="9998765" cy="558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00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7523" t="57473" r="37880" b="19700"/>
          <a:stretch/>
        </p:blipFill>
        <p:spPr>
          <a:xfrm>
            <a:off x="1865245" y="298173"/>
            <a:ext cx="10021955" cy="616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9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7065" t="26223" r="34824" b="50136"/>
          <a:stretch/>
        </p:blipFill>
        <p:spPr>
          <a:xfrm>
            <a:off x="2186610" y="337930"/>
            <a:ext cx="9780104" cy="578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5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88</TotalTime>
  <Words>22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Corbel</vt:lpstr>
      <vt:lpstr>Tahoma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34</cp:revision>
  <dcterms:created xsi:type="dcterms:W3CDTF">2021-09-20T06:38:15Z</dcterms:created>
  <dcterms:modified xsi:type="dcterms:W3CDTF">2021-09-20T08:16:40Z</dcterms:modified>
</cp:coreProperties>
</file>