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9" r:id="rId2"/>
    <p:sldId id="260" r:id="rId3"/>
    <p:sldId id="257" r:id="rId4"/>
    <p:sldId id="264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1794" autoAdjust="0"/>
    <p:restoredTop sz="94660"/>
  </p:normalViewPr>
  <p:slideViewPr>
    <p:cSldViewPr snapToGrid="0">
      <p:cViewPr varScale="1">
        <p:scale>
          <a:sx n="48" d="100"/>
          <a:sy n="48" d="100"/>
        </p:scale>
        <p:origin x="60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66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6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60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1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12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02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20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24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1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6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6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29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61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3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4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92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1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20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  <p:sldLayoutId id="214748377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3687" y="224134"/>
            <a:ext cx="9504219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سلسلة محاضرات مادة الحاسوب / للمرحلة الاولى</a:t>
            </a:r>
          </a:p>
          <a:p>
            <a:pPr algn="ctr"/>
            <a:r>
              <a:rPr lang="ar-SA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قسم ادارة الاعمال2020-</a:t>
            </a:r>
          </a:p>
          <a:p>
            <a:pPr algn="ctr"/>
            <a:r>
              <a:rPr lang="ar-SA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2021</a:t>
            </a:r>
          </a:p>
          <a:p>
            <a:pPr algn="ctr"/>
            <a:r>
              <a:rPr lang="ar-SA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المحاضرة </a:t>
            </a:r>
            <a:r>
              <a:rPr lang="ar-SA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(8)</a:t>
            </a:r>
            <a:endParaRPr lang="ar-SA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ar-SA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مقدمة من قبل </a:t>
            </a:r>
          </a:p>
          <a:p>
            <a:pPr algn="ctr"/>
            <a:r>
              <a:rPr lang="ar-SA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م. فاطمة حسن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6808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7523" t="56113" r="36046" b="12092"/>
          <a:stretch/>
        </p:blipFill>
        <p:spPr>
          <a:xfrm>
            <a:off x="3081130" y="795131"/>
            <a:ext cx="8786192" cy="536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05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6454" t="38178" r="34366" b="44248"/>
          <a:stretch/>
        </p:blipFill>
        <p:spPr>
          <a:xfrm>
            <a:off x="1550504" y="319094"/>
            <a:ext cx="10296939" cy="5564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5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6454" t="55274" r="34366" b="23506"/>
          <a:stretch/>
        </p:blipFill>
        <p:spPr>
          <a:xfrm>
            <a:off x="2544417" y="735496"/>
            <a:ext cx="8627166" cy="5952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06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0426" t="31114" r="36199" b="49049"/>
          <a:stretch/>
        </p:blipFill>
        <p:spPr>
          <a:xfrm>
            <a:off x="1490870" y="556591"/>
            <a:ext cx="9839739" cy="5605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00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7981" t="50407" r="37116" b="21060"/>
          <a:stretch/>
        </p:blipFill>
        <p:spPr>
          <a:xfrm>
            <a:off x="2504661" y="974644"/>
            <a:ext cx="9124122" cy="510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9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95</TotalTime>
  <Words>22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Corbel</vt:lpstr>
      <vt:lpstr>Tahoma</vt:lpstr>
      <vt:lpstr>Parallax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41</cp:revision>
  <dcterms:created xsi:type="dcterms:W3CDTF">2021-09-20T06:38:15Z</dcterms:created>
  <dcterms:modified xsi:type="dcterms:W3CDTF">2021-09-20T08:23:49Z</dcterms:modified>
</cp:coreProperties>
</file>