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9" r:id="rId2"/>
    <p:sldId id="265" r:id="rId3"/>
    <p:sldId id="257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794" autoAdjust="0"/>
    <p:restoredTop sz="94660"/>
  </p:normalViewPr>
  <p:slideViewPr>
    <p:cSldViewPr snapToGrid="0">
      <p:cViewPr varScale="1">
        <p:scale>
          <a:sx n="48" d="100"/>
          <a:sy n="48" d="100"/>
        </p:scale>
        <p:origin x="60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7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4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75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80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4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03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13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5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3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8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4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0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6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4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4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4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9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3687" y="224134"/>
            <a:ext cx="9504219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سلسلة محاضرات مادة الحاسوب / للمرحلة الاولى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قسم ادارة الاعمال2020-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2021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المحاضرة </a:t>
            </a:r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(9)</a:t>
            </a:r>
            <a:endParaRPr lang="ar-SA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ar-S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مقدمة من قبل 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م. فاطمة حسن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680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5372" y="2822713"/>
            <a:ext cx="831621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المشاكل الصحية </a:t>
            </a:r>
          </a:p>
          <a:p>
            <a:pPr algn="ctr"/>
            <a:r>
              <a:rPr lang="ar-SA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لاستخدام الحاسوب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0952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4926" t="26766" r="36199" b="63180"/>
          <a:stretch/>
        </p:blipFill>
        <p:spPr>
          <a:xfrm>
            <a:off x="1808922" y="778616"/>
            <a:ext cx="9382539" cy="472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5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7981" t="38723" r="36199" b="43886"/>
          <a:stretch/>
        </p:blipFill>
        <p:spPr>
          <a:xfrm>
            <a:off x="2027583" y="1133061"/>
            <a:ext cx="9748423" cy="475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8135" t="57473" r="36046" b="13180"/>
          <a:stretch/>
        </p:blipFill>
        <p:spPr>
          <a:xfrm>
            <a:off x="2286000" y="993913"/>
            <a:ext cx="9581321" cy="578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00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8287" t="22145" r="37879" b="12365"/>
          <a:stretch/>
        </p:blipFill>
        <p:spPr>
          <a:xfrm>
            <a:off x="3816627" y="746582"/>
            <a:ext cx="6877878" cy="587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9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102</TotalTime>
  <Words>26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Tahoma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45</cp:revision>
  <dcterms:created xsi:type="dcterms:W3CDTF">2021-09-20T06:38:15Z</dcterms:created>
  <dcterms:modified xsi:type="dcterms:W3CDTF">2021-09-20T08:30:42Z</dcterms:modified>
</cp:coreProperties>
</file>