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3" d="100"/>
          <a:sy n="33" d="100"/>
        </p:scale>
        <p:origin x="-72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/>
              <a:t>مفهوم السوق المالية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1"/>
            <a:ext cx="8686800" cy="4525963"/>
          </a:xfrm>
        </p:spPr>
        <p:txBody>
          <a:bodyPr/>
          <a:lstStyle/>
          <a:p>
            <a:pPr algn="just" rtl="1"/>
            <a:r>
              <a:rPr lang="ar-SA" dirty="0"/>
              <a:t>تتمثل السوق المالية بالمجال الذي يتم فيه الالتقاء بين رغبات الوحدات الاقتصادية ذات الفائض المالي ٬ والوحدات الاقتصادية ذات العجز المالي من خلال وسطاء سوق المال ٬ أو ما يطلق عليهم الوسطاء الماليون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734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/>
              <a:t>طرائق التمويل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 rtl="1"/>
            <a:r>
              <a:rPr lang="ar-IQ" b="1" dirty="0" smtClean="0"/>
              <a:t>1-</a:t>
            </a:r>
            <a:r>
              <a:rPr lang="en-US" b="1" dirty="0" smtClean="0"/>
              <a:t> </a:t>
            </a:r>
            <a:r>
              <a:rPr lang="ar-SA" b="1" dirty="0"/>
              <a:t>التمويل المباشر</a:t>
            </a:r>
            <a:r>
              <a:rPr lang="en-US" b="1" dirty="0"/>
              <a:t>: </a:t>
            </a:r>
            <a:r>
              <a:rPr lang="ar-SA" dirty="0"/>
              <a:t>حيث تحصل الوحدات ذات العجز المالي على التمويل اللازم لها مباشرة </a:t>
            </a:r>
            <a:r>
              <a:rPr lang="ar-SA" dirty="0" smtClean="0"/>
              <a:t>من</a:t>
            </a:r>
            <a:r>
              <a:rPr lang="ar-IQ" dirty="0" smtClean="0"/>
              <a:t> </a:t>
            </a:r>
            <a:r>
              <a:rPr lang="ar-SA" dirty="0" smtClean="0"/>
              <a:t>الوحدات </a:t>
            </a:r>
            <a:r>
              <a:rPr lang="ar-SA" dirty="0"/>
              <a:t>ذات الفائض المالي ٬ وذلك من خلال قيام الوحدات ذات العجز المالي بإصدار حقوقا مالية على نفسها في شكل أسهم وسندات وبيعها للوحدات ذات الفائض المالي ٬ وتمثل هذه الأصول المالية ديناً على الوحدات التي أصدرتها ومستحقة الدفع من دخلها في المستقبل ٬ كما تمثل هذه الأصول بالنسبة للوحدات التي اشترتها حقوقاً على أصول ودخل المقترضين</a:t>
            </a:r>
            <a:r>
              <a:rPr lang="en-US" dirty="0"/>
              <a:t> .</a:t>
            </a:r>
          </a:p>
          <a:p>
            <a:pPr marL="0" indent="0" algn="just" rtl="1">
              <a:buNone/>
            </a:pPr>
            <a:endParaRPr lang="en-US" dirty="0"/>
          </a:p>
          <a:p>
            <a:pPr algn="just" rtl="1"/>
            <a:r>
              <a:rPr lang="en-US" b="1" dirty="0"/>
              <a:t>-2 </a:t>
            </a:r>
            <a:r>
              <a:rPr lang="ar-SA" b="1" dirty="0"/>
              <a:t>التمويل غير المباشر: </a:t>
            </a:r>
            <a:r>
              <a:rPr lang="ar-SA" dirty="0"/>
              <a:t>تقوم المؤسسات المالية بالحصول على الموارد المالية من الوحدات ذات الفائض مقابل إصدار أصول مالية على نفسها ٬ وبيعها للوحدات ذات الفائض ٬ وتسمى أصولا مالية غير مباشرة مثل شهادات الادخار وشهادات الاستثمار ٬ ثم تقوم بإقراض هذه الموارد المالية إلى الوحدات الاقتصادية ذات العجز المالي والتي تقوم بإصدار وبيع أصولا مالية مباشرة </a:t>
            </a:r>
            <a:r>
              <a:rPr lang="ar-SA" dirty="0" smtClean="0"/>
              <a:t>للمؤسسات</a:t>
            </a:r>
            <a:r>
              <a:rPr lang="ar-IQ" dirty="0" smtClean="0"/>
              <a:t> </a:t>
            </a:r>
            <a:r>
              <a:rPr lang="ar-SA" dirty="0" smtClean="0"/>
              <a:t>المالية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00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174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مفهوم السوق المالية </vt:lpstr>
      <vt:lpstr>طرائق التمويل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win7</dc:creator>
  <cp:lastModifiedBy>DR.Ahmed Saker 2o1O</cp:lastModifiedBy>
  <cp:revision>2</cp:revision>
  <dcterms:created xsi:type="dcterms:W3CDTF">2006-08-16T00:00:00Z</dcterms:created>
  <dcterms:modified xsi:type="dcterms:W3CDTF">2022-09-09T20:56:42Z</dcterms:modified>
</cp:coreProperties>
</file>