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b="1" dirty="0"/>
              <a:t>مؤشرات </a:t>
            </a:r>
            <a:r>
              <a:rPr lang="ar-IQ" b="1" dirty="0" smtClean="0"/>
              <a:t>السيولة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2- معدل الدوران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شير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هذا المؤشر الى القيمة الكلية للتعاملات في سوق الاوراق المالية مقسومة على رأس مال السوق (القيمة السوقية) ، أي إجمالي قيمة الأسهم المتداولة نسبة الى إجمالي قيمة الأسهم المدرجة في السوق ، ويكمل هذا المؤشر مؤشر نسبة رأس مال السوق خلال مدة معينة . 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29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اسواق الاوراق المالية الدولية(البورصات </a:t>
            </a:r>
            <a:r>
              <a:rPr lang="ar-SA" b="1" dirty="0" smtClean="0"/>
              <a:t>الدولية</a:t>
            </a:r>
            <a:r>
              <a:rPr lang="ar-IQ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توجد ثلاث أنواع من البورصات في العالم وهي</a:t>
            </a:r>
            <a:r>
              <a:rPr lang="en-US" dirty="0">
                <a:latin typeface="Simplified Arabic" pitchFamily="18" charset="-78"/>
                <a:cs typeface="Simplified Arabic" pitchFamily="18" charset="-78"/>
              </a:rPr>
              <a:t> :</a:t>
            </a:r>
          </a:p>
          <a:p>
            <a:pPr algn="r" rtl="1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البو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رصات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الخاصة مثل بورصة انجلترا وأمريكا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البورصات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الحكومية مثل بورصات فرنسا ودول أمريكا اللاتينية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البورصات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التي يشرف عليها القطاع المصرفي عن طريق الوساطة المالية مثل بورصات المانيا</a:t>
            </a:r>
            <a:r>
              <a:rPr lang="en-US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 algn="r" rtl="1">
              <a:buNone/>
            </a:pP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195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مؤشرات السيولة </vt:lpstr>
      <vt:lpstr>اسواق الاوراق المالية الدولية(البورصات الدولية)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DR.Ahmed Saker 2o1O</cp:lastModifiedBy>
  <cp:revision>13</cp:revision>
  <dcterms:created xsi:type="dcterms:W3CDTF">2006-08-16T00:00:00Z</dcterms:created>
  <dcterms:modified xsi:type="dcterms:W3CDTF">2022-09-09T21:11:18Z</dcterms:modified>
</cp:coreProperties>
</file>