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/>
              <a:t>اسواق الاوراق المالية الدولية(البورصات </a:t>
            </a:r>
            <a:r>
              <a:rPr lang="ar-SA" b="1" dirty="0" smtClean="0"/>
              <a:t>الدولية</a:t>
            </a:r>
            <a:r>
              <a:rPr lang="ar-IQ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624840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IQ" sz="2400" b="1" dirty="0"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ولاً 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- البورصة الأمريكية</a:t>
            </a:r>
            <a:r>
              <a:rPr lang="en-US" sz="2400" b="1" dirty="0">
                <a:latin typeface="Simplified Arabic" pitchFamily="18" charset="-78"/>
                <a:cs typeface="Simplified Arabic" pitchFamily="18" charset="-78"/>
              </a:rPr>
              <a:t> :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تعمل البورصة الأمريكية منذ عام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1953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 وهي تتعامل في أكثر من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900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من الأوراق المحلية وعدد من الأو راق المالية الأجنبية ٬ ويتم تحديد أساليب التداول في البورصة منذ عام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1985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 عندما تم ربط أسواق المال الأولية في دول مختلفة ببورصة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(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تورنتو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في كندا والبورصة الأمريكية بنظام الكتروني متعدد الأطراف ٬ وهذا نظام التداول خارج البورصة الذي يسمح بالتعامل على مدى  24  ساعة من البورصات العالمية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.</a:t>
            </a:r>
          </a:p>
          <a:p>
            <a:pPr marL="0" indent="0" algn="just" rtl="1">
              <a:buNone/>
            </a:pP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ثانياً- بورصة نيويورك</a:t>
            </a:r>
            <a:r>
              <a:rPr lang="en-US" sz="2400" b="1" dirty="0">
                <a:latin typeface="Simplified Arabic" pitchFamily="18" charset="-78"/>
                <a:cs typeface="Simplified Arabic" pitchFamily="18" charset="-78"/>
              </a:rPr>
              <a:t> :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وترجع بورصة نيويورك إلى عام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1700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ويتم التداول في بورصة نيويورك على أساس العلاقات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بين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الوكلاء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بدون وساطة ويستطيع الوكيل القيام بالبيع والشراء نيابة عن عدد من العملاء في البورصة ويعمل الوكلاء بالعمولة المتفق عليها ٬ وتم مككننة نظام التداول بالبورصة عن طريق الحاسب الالكتروني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.</a:t>
            </a:r>
          </a:p>
          <a:p>
            <a:pPr marL="0" indent="0" algn="just" rtl="1">
              <a:buNone/>
            </a:pP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ثالثاً 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- البورصات البريطانية</a:t>
            </a:r>
            <a:r>
              <a:rPr lang="en-US" sz="2400" b="1" dirty="0">
                <a:latin typeface="Simplified Arabic" pitchFamily="18" charset="-78"/>
                <a:cs typeface="Simplified Arabic" pitchFamily="18" charset="-78"/>
              </a:rPr>
              <a:t> :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صل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عدد الأوراق المالية في بورصة لندن ما يزيد على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6000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سهم تقدر نسبته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50 %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من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إجمالي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ا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لأوراق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المالية المسجلة في بورصات أوربا منها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2000 </a:t>
            </a:r>
            <a:r>
              <a:rPr lang="ar-SA" sz="2400" dirty="0">
                <a:latin typeface="Simplified Arabic" pitchFamily="18" charset="-78"/>
                <a:cs typeface="Simplified Arabic" pitchFamily="18" charset="-78"/>
              </a:rPr>
              <a:t>سهم لشركات دولية وأوربية أخرى تؤثر على مؤشر أسعار البورصة بصفة أساسية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.</a:t>
            </a:r>
          </a:p>
          <a:p>
            <a:pPr marL="0" indent="0" algn="just" rtl="1">
              <a:buNone/>
            </a:pP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3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اسواق الاوراق المالية الدولية(البورصات الدولية</a:t>
            </a:r>
            <a:r>
              <a:rPr lang="ar-IQ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SA" sz="2000" b="1" dirty="0">
                <a:latin typeface="Simplified Arabic" pitchFamily="18" charset="-78"/>
                <a:cs typeface="Simplified Arabic" pitchFamily="18" charset="-78"/>
              </a:rPr>
              <a:t>رابعاً - البورصات الفرنسية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> :</a:t>
            </a:r>
            <a:endParaRPr lang="en-US" sz="20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لا تعد البورصات الفرنسية جذابة للاستثمارات الدولية فهي تسجل عددا محددا من الأسهم الأجنبية بالمقارنة بالأسهم الفرنسية المسجلة في البورصة وتتعامل(بورصة باريس) بأوراق مالية ذات عائد ثابت (سندات)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وتحدد الحكومة شروط تسجيل الأوراق المالية الأجنبية وكيفية تدولها في البورصة</a:t>
            </a:r>
            <a:endParaRPr lang="en-US" sz="20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القيود الإدارية والضرائب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 .</a:t>
            </a:r>
          </a:p>
          <a:p>
            <a:pPr marL="0" indent="0" algn="just" rtl="1">
              <a:buNone/>
            </a:pPr>
            <a:r>
              <a:rPr lang="ar-SA" sz="2000" b="1" dirty="0">
                <a:latin typeface="Simplified Arabic" pitchFamily="18" charset="-78"/>
                <a:cs typeface="Simplified Arabic" pitchFamily="18" charset="-78"/>
              </a:rPr>
              <a:t>خامساً - البورصات الألمانية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> :</a:t>
            </a:r>
            <a:endParaRPr lang="en-US" sz="20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يوجد في ألمانيا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 8 </a:t>
            </a: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بورصات للأوراق المالية ٬ ولقد ازداد معدل دوران التداول في البورصات الألمانية خلال المدة من عام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 1987 </a:t>
            </a: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حتى عام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 1990</a:t>
            </a: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٬ وتعد بورصة فرنكفورت أكبر بورصات ألمانيا حيث تسيطر على ثلثي التداول في الأسهم والسندات المتداولة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 .</a:t>
            </a:r>
          </a:p>
          <a:p>
            <a:pPr marL="0" indent="0" algn="just" rtl="1">
              <a:buNone/>
            </a:pPr>
            <a:r>
              <a:rPr lang="ar-SA" sz="2000" b="1" dirty="0">
                <a:latin typeface="Simplified Arabic" pitchFamily="18" charset="-78"/>
                <a:cs typeface="Simplified Arabic" pitchFamily="18" charset="-78"/>
              </a:rPr>
              <a:t>سادساً- البورصات اليابانية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> :</a:t>
            </a:r>
            <a:endParaRPr lang="en-US" sz="20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r>
              <a:rPr lang="ar-IQ" sz="2000" dirty="0">
                <a:latin typeface="Simplified Arabic" pitchFamily="18" charset="-78"/>
                <a:cs typeface="Simplified Arabic" pitchFamily="18" charset="-78"/>
              </a:rPr>
              <a:t>ت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غطي </a:t>
            </a: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الأسواق المالية في اليابان أسواق الأسهم والسندات والتأمين وأسواق الاستثمار ورأس المال والتي تشمل صناديق الاستثمار والمعاشات . وقد أنشئت اول بورصة طوكيو واوزاكا عام  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1978 </a:t>
            </a: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، ويتم تداول أسهم الشركات اليابانية في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 8 </a:t>
            </a: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بورصات محلية في اليابان ٬ وقد وصل عدد الشركات المسجلة في بورصة طوكيو إلى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 1641 </a:t>
            </a: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شركة يابانية و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125  </a:t>
            </a:r>
            <a:r>
              <a:rPr lang="ar-SA" sz="2000" dirty="0">
                <a:latin typeface="Simplified Arabic" pitchFamily="18" charset="-78"/>
                <a:cs typeface="Simplified Arabic" pitchFamily="18" charset="-78"/>
              </a:rPr>
              <a:t>شركة أجنبية</a:t>
            </a:r>
            <a:endParaRPr lang="en-US" sz="2000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 rtl="1">
              <a:buNone/>
            </a:pPr>
            <a:endParaRPr lang="en-US" sz="20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46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اسواق الاوراق المالية الدولية(البورصات الدولية)</vt:lpstr>
      <vt:lpstr>اسواق الاوراق المالية الدولية(البورصات الدولية)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DR.Ahmed Saker 2o1O</cp:lastModifiedBy>
  <cp:revision>14</cp:revision>
  <dcterms:created xsi:type="dcterms:W3CDTF">2006-08-16T00:00:00Z</dcterms:created>
  <dcterms:modified xsi:type="dcterms:W3CDTF">2022-09-09T21:13:27Z</dcterms:modified>
</cp:coreProperties>
</file>