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My%20Ring%204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838200" y="1219200"/>
            <a:ext cx="7162800" cy="28931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5400" b="1" dirty="0" smtClean="0">
                <a:latin typeface="Arial" pitchFamily="34" charset="0"/>
              </a:rPr>
              <a:t>الاســـواق الماليـــة</a:t>
            </a: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800" b="1" dirty="0" smtClean="0">
                <a:latin typeface="Arial" pitchFamily="34" charset="0"/>
              </a:rPr>
              <a:t>كلية الادارة والاقتصاد</a:t>
            </a: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400" b="1" dirty="0" smtClean="0">
                <a:latin typeface="Arial" pitchFamily="34" charset="0"/>
              </a:rPr>
              <a:t>قسم </a:t>
            </a:r>
            <a:r>
              <a:rPr lang="ar-IQ" altLang="ar-IQ" sz="4400" b="1" dirty="0" smtClean="0">
                <a:latin typeface="Arial" pitchFamily="34" charset="0"/>
              </a:rPr>
              <a:t>العلوم المالية والمصرفية</a:t>
            </a:r>
            <a:endParaRPr lang="ar-IQ" altLang="ar-IQ" sz="4400" b="1" dirty="0" smtClean="0">
              <a:latin typeface="Arial" pitchFamily="34" charset="0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3600" b="1" dirty="0" smtClean="0">
                <a:latin typeface="Arial" pitchFamily="34" charset="0"/>
              </a:rPr>
              <a:t>الدكتور </a:t>
            </a:r>
            <a:r>
              <a:rPr lang="ar-IQ" altLang="ar-IQ" sz="3600" b="1" dirty="0" smtClean="0">
                <a:latin typeface="Arial" pitchFamily="34" charset="0"/>
              </a:rPr>
              <a:t>يوسف عبدالله عبد</a:t>
            </a:r>
            <a:endParaRPr lang="ar-SA" altLang="ar-IQ" sz="3600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7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My Ring 4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29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468314" y="476251"/>
            <a:ext cx="8135937" cy="6001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ar-SA" sz="3200" dirty="0" smtClean="0"/>
              <a:t>تتركز </a:t>
            </a:r>
            <a:r>
              <a:rPr lang="ar-SA" sz="3200" dirty="0"/>
              <a:t>فكرة الأسواق المالية على العلاقة التي تربط بين حجم السوق وحجم الإنتاج ٬ فمع تطور حجم المشروعات إلى مشروعات كبيرة ٬ وتنوع نشاطها واتساع تصريف المنتجات ٬ وظهور نظام الإنتاج الكبير في السوق مع انفصال الملكية عن الإدارة ٬ ازدادت حاجة المشروعات لمزيد من الأموال ٬ الأمر الذي أدى إلى ظهور المؤسسات المالية التي تقوم بتجميع المدخرات من الأفراد وإقراضها لهذه المشروعات لتمويل عملياتها التجارية ٬ ومشروعاتها الاستثمارية ٬ ومع زيادة الطلب على الأموال من قبل المستثمرين والشركاء عن المعروض منه في السوق المالية ظهرت الأسواق المتقدمة مع الاهتمام بأسعار الفائدة على القروض والودائع لأجل</a:t>
            </a:r>
            <a:r>
              <a:rPr lang="en-US" sz="3200" dirty="0"/>
              <a:t> .</a:t>
            </a:r>
          </a:p>
          <a:p>
            <a:pPr algn="just" rtl="1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ar-IQ" sz="3200" b="1" dirty="0">
              <a:latin typeface="Times New Roman" pitchFamily="18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7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5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DR.Ahmed Saker 2o1O</cp:lastModifiedBy>
  <cp:revision>2</cp:revision>
  <dcterms:created xsi:type="dcterms:W3CDTF">2006-08-16T00:00:00Z</dcterms:created>
  <dcterms:modified xsi:type="dcterms:W3CDTF">2022-09-10T10:10:31Z</dcterms:modified>
</cp:coreProperties>
</file>