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6"/>
  </p:notes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4B05-EE81-45DA-B17A-9B89E9F3225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6D84D-F506-4424-8B4C-FC5E619B2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66C0F-2D53-4D20-B7D4-7FFE1AE482C7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F19F-48D5-4F48-B014-56489C726A44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5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F8D9-4C54-4520-87E1-A663017DE5F2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6EC-5C18-4003-9110-1042CAFF9C1C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4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94BD-9221-4A3E-B08E-C0FCC700267F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F650-9EDB-4D1F-8E5E-08837A267A77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1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76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2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72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60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72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77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11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7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FD19-2FE3-454A-93D9-863914A61B0E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7F96-CA0F-4AB6-B2FA-2889A306FDAF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88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89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79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39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35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53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3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09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17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32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2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DBF9A-844F-40D7-9885-79E53A869FF1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C9DA-AB11-4D45-BA07-9EDE54E037C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61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474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71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4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6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D9F9-4A3E-4C07-8FA1-25A607ECA44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FD8F-E388-44DA-8689-606F25A3F5A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F863-E173-45E1-8AA0-61912E8D8D1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D02B-93AD-4803-B10C-7CACD999E67A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9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66A13-8C6C-4A3F-9749-3BEAEC3A34AC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80C-F2F2-4C8A-AE87-9F39E4D1A26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6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DA8B-8E8A-4725-8BDF-F6DC72CF9A6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FC18-1278-4CC1-ACD6-6DE9A58E7928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7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D946-EE3D-4E8F-B7D8-F0F75A4C5F18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38EC-BA16-48EE-AFA9-C67D9AF6DE77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3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4C5C-C77F-4F42-B95E-5C69A626CD07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C9C4-84A4-4919-A238-B726C7C2B15F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C4040F37-1F14-4008-848D-42EE6F8B5EE8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A2C8A176-EED7-46CD-8B05-0EC7783C8F23}" type="slidenum">
              <a:rPr lang="ar-IQ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9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5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8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اسواق الاوراق المالية الدولية(البورصات </a:t>
            </a:r>
            <a:r>
              <a:rPr lang="ar-SA" b="1" dirty="0" smtClean="0"/>
              <a:t>الدولية</a:t>
            </a:r>
            <a:r>
              <a:rPr lang="ar-IQ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توجد ثلاث أنواع من البورصات في العالم وهي</a:t>
            </a:r>
            <a:r>
              <a:rPr lang="en-US" dirty="0">
                <a:latin typeface="Simplified Arabic" pitchFamily="18" charset="-78"/>
                <a:cs typeface="Simplified Arabic" pitchFamily="18" charset="-78"/>
              </a:rPr>
              <a:t> :</a:t>
            </a:r>
          </a:p>
          <a:p>
            <a:pPr algn="r" rtl="1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البو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رصات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الخاصة مثل بورصة انجلترا وأمريكا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البورصات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الحكومية مثل بورصات فرنسا ودول أمريكا اللاتينية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البورصات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التي يشرف عليها القطاع المصرفي عن طريق الوساطة المالية مثل بورصات المانيا</a:t>
            </a:r>
            <a:r>
              <a:rPr lang="en-US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 algn="r" rtl="1">
              <a:buNone/>
            </a:pP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996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/>
              <a:t>اسواق الاوراق المالية الدولية(البورصات </a:t>
            </a:r>
            <a:r>
              <a:rPr lang="ar-SA" b="1" dirty="0" smtClean="0"/>
              <a:t>الدولية</a:t>
            </a:r>
            <a:r>
              <a:rPr lang="ar-IQ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62484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IQ" sz="2400" b="1" dirty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ولاً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- البورصة الأمريكية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تعمل البورصة الأمريكية منذ عام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1953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 وهي تتعامل في أكثر من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900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الأوراق المحلية وعدد من الأو راق المالية الأجنبية ٬ ويتم تحديد أساليب التداول في البورصة منذ عام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1985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 عندما تم ربط أسواق المال الأولية في دول مختلفة ببورصة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تورنتو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كندا والبورصة الأمريكية بنظام الكتروني متعدد الأطراف ٬ وهذا نظام التداول خارج البورصة الذي يسمح بالتعامل على مدى  24  ساعة من البورصات العالمية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ثانياً- بورصة نيويورك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وترجع بورصة نيويورك إلى عام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1700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ويتم التداول في بورصة نيويورك على أساس العلاقات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بين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الوكلاء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بدون وساطة ويستطيع الوكيل القيام بالبيع والشراء نيابة عن عدد من العملاء في البورصة ويعمل الوكلاء بالعمولة المتفق عليها ٬ وتم مككننة نظام التداول بالبورصة عن طريق الحاسب الالكتروني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ثالثاً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- البورصات البريطانية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صل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عدد الأوراق المالية في بورصة لندن ما يزيد على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6000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سهم تقدر نسبته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50 %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إجمالي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لأوراق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المالية المسجلة في بورصات أوربا منها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2000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سهم لشركات دولية وأوربية أخرى تؤثر على مؤشر أسعار البورصة بصفة أساسية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1_Office Theme</vt:lpstr>
      <vt:lpstr>Office Theme</vt:lpstr>
      <vt:lpstr>2_Office Theme</vt:lpstr>
      <vt:lpstr>اسواق الاوراق المالية الدولية(البورصات الدولية)</vt:lpstr>
      <vt:lpstr>اسواق الاوراق المالية الدولية(البورصات الدولية)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ومهام الفريق المفاوض</dc:title>
  <dc:creator>win7</dc:creator>
  <cp:lastModifiedBy>DR.Ahmed Saker 2o1O</cp:lastModifiedBy>
  <cp:revision>40</cp:revision>
  <dcterms:created xsi:type="dcterms:W3CDTF">2006-08-16T00:00:00Z</dcterms:created>
  <dcterms:modified xsi:type="dcterms:W3CDTF">2019-01-27T21:40:54Z</dcterms:modified>
</cp:coreProperties>
</file>