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ar-IQ"/>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C51B8014-5D64-47BE-AB75-6FA1D27DF36C}" type="datetimeFigureOut">
              <a:rPr lang="ar-IQ" smtClean="0"/>
              <a:t>27/11/1443</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29209195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51B8014-5D64-47BE-AB75-6FA1D27DF36C}" type="datetimeFigureOut">
              <a:rPr lang="ar-IQ" smtClean="0"/>
              <a:t>27/11/1443</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4190918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51B8014-5D64-47BE-AB75-6FA1D27DF36C}" type="datetimeFigureOut">
              <a:rPr lang="ar-IQ" smtClean="0"/>
              <a:t>27/11/1443</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18619998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51B8014-5D64-47BE-AB75-6FA1D27DF36C}" type="datetimeFigureOut">
              <a:rPr lang="ar-IQ" smtClean="0"/>
              <a:t>27/11/1443</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16017931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ar-IQ"/>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51B8014-5D64-47BE-AB75-6FA1D27DF36C}" type="datetimeFigureOut">
              <a:rPr lang="ar-IQ" smtClean="0"/>
              <a:t>27/11/1443</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37302352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C51B8014-5D64-47BE-AB75-6FA1D27DF36C}" type="datetimeFigureOut">
              <a:rPr lang="ar-IQ" smtClean="0"/>
              <a:t>27/11/1443</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2486245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ar-IQ"/>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C51B8014-5D64-47BE-AB75-6FA1D27DF36C}" type="datetimeFigureOut">
              <a:rPr lang="ar-IQ" smtClean="0"/>
              <a:t>27/11/1443</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20342999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C51B8014-5D64-47BE-AB75-6FA1D27DF36C}" type="datetimeFigureOut">
              <a:rPr lang="ar-IQ" smtClean="0"/>
              <a:t>27/11/1443</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4021061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1B8014-5D64-47BE-AB75-6FA1D27DF36C}" type="datetimeFigureOut">
              <a:rPr lang="ar-IQ" smtClean="0"/>
              <a:t>27/11/1443</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14673309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51B8014-5D64-47BE-AB75-6FA1D27DF36C}" type="datetimeFigureOut">
              <a:rPr lang="ar-IQ" smtClean="0"/>
              <a:t>27/11/1443</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39500315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51B8014-5D64-47BE-AB75-6FA1D27DF36C}" type="datetimeFigureOut">
              <a:rPr lang="ar-IQ" smtClean="0"/>
              <a:t>27/11/1443</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36882465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1B8014-5D64-47BE-AB75-6FA1D27DF36C}" type="datetimeFigureOut">
              <a:rPr lang="ar-IQ" smtClean="0"/>
              <a:t>27/11/1443</a:t>
            </a:fld>
            <a:endParaRPr lang="ar-IQ"/>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ECAFB8-0E7C-4A58-BD6D-8047CAE46919}" type="slidenum">
              <a:rPr lang="ar-IQ" smtClean="0"/>
              <a:t>‹#›</a:t>
            </a:fld>
            <a:endParaRPr lang="ar-IQ"/>
          </a:p>
        </p:txBody>
      </p:sp>
    </p:spTree>
    <p:extLst>
      <p:ext uri="{BB962C8B-B14F-4D97-AF65-F5344CB8AC3E}">
        <p14:creationId xmlns:p14="http://schemas.microsoft.com/office/powerpoint/2010/main" val="25039504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IQ" dirty="0" smtClean="0"/>
              <a:t>محاضرة دولي 2</a:t>
            </a:r>
            <a:endParaRPr lang="ar-IQ" dirty="0"/>
          </a:p>
        </p:txBody>
      </p:sp>
      <p:sp>
        <p:nvSpPr>
          <p:cNvPr id="3" name="Subtitle 2"/>
          <p:cNvSpPr>
            <a:spLocks noGrp="1"/>
          </p:cNvSpPr>
          <p:nvPr>
            <p:ph type="subTitle" idx="1"/>
          </p:nvPr>
        </p:nvSpPr>
        <p:spPr/>
        <p:txBody>
          <a:bodyPr>
            <a:normAutofit/>
          </a:bodyPr>
          <a:lstStyle/>
          <a:p>
            <a:r>
              <a:rPr lang="ar-IQ" sz="4000" dirty="0" smtClean="0"/>
              <a:t>د. عبير محمد جاسم</a:t>
            </a:r>
            <a:endParaRPr lang="ar-IQ" sz="4000" dirty="0"/>
          </a:p>
        </p:txBody>
      </p:sp>
    </p:spTree>
    <p:extLst>
      <p:ext uri="{BB962C8B-B14F-4D97-AF65-F5344CB8AC3E}">
        <p14:creationId xmlns:p14="http://schemas.microsoft.com/office/powerpoint/2010/main" val="2421472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4717" y="492541"/>
            <a:ext cx="11491414" cy="3970318"/>
          </a:xfrm>
          <a:prstGeom prst="rect">
            <a:avLst/>
          </a:prstGeom>
        </p:spPr>
        <p:txBody>
          <a:bodyPr wrap="square">
            <a:spAutoFit/>
          </a:bodyPr>
          <a:lstStyle/>
          <a:p>
            <a:pPr algn="r" rtl="1"/>
            <a:r>
              <a:rPr lang="ar-SA" sz="2800" b="1" dirty="0"/>
              <a:t>س/ من  اين يستمد الاقتصاد الدولي ادواته التحليلية؟</a:t>
            </a:r>
            <a:endParaRPr lang="en-US" sz="2800" dirty="0"/>
          </a:p>
          <a:p>
            <a:pPr algn="r" rtl="1"/>
            <a:r>
              <a:rPr lang="ar-SA" sz="2800" dirty="0"/>
              <a:t>١-الاقتصاد الجزئي —-تشمل النظريات التجارية والسياسات التجارية لانهما يتعاملان مع الدولة كقطاع صغير ويتعاملان مع الأسعار النسبية  للسلعة الواحدة .</a:t>
            </a:r>
            <a:endParaRPr lang="en-US" sz="2800" dirty="0"/>
          </a:p>
          <a:p>
            <a:pPr algn="r" rtl="1"/>
            <a:r>
              <a:rPr lang="ar-SA" sz="2800" dirty="0"/>
              <a:t>فالنظرية التجارية تبحث أسباب قيام التجارة ومكاسبها .</a:t>
            </a:r>
            <a:endParaRPr lang="en-US" sz="2800" dirty="0"/>
          </a:p>
          <a:p>
            <a:pPr algn="r" rtl="1"/>
            <a:r>
              <a:rPr lang="ar-SA" sz="2800" dirty="0"/>
              <a:t>اماالسياسة التجارية :فهي تدرس أسباب عوائق التدفق الحر للتجارة ونتائج هذه العوائق واثارها على العلاقات الاقتصادية الدولية .</a:t>
            </a:r>
            <a:endParaRPr lang="en-US" sz="2800" dirty="0"/>
          </a:p>
          <a:p>
            <a:pPr algn="r" rtl="1"/>
            <a:r>
              <a:rPr lang="ar-SA" sz="2800" dirty="0"/>
              <a:t>٢-الاقتصاد الكلي ويشمل ميزان المدفوعات والمالية الدولية وأسواق الصرف الأجنبي</a:t>
            </a:r>
            <a:endParaRPr lang="en-US" sz="2800" dirty="0"/>
          </a:p>
          <a:p>
            <a:pPr algn="r" rtl="1"/>
            <a:r>
              <a:rPr lang="ar-SA" sz="2800" dirty="0"/>
              <a:t>-ميزان المدفوعات :هو يتضمن المدفوعات الكلية لبلد ما للعالم الخارجي (المدفوعات) ،ومتحصلاتها الكلية منه (المقبوضات) وهذه المدفوعات والمتحصلات تتضمن مبادلة عملة بعملة أخرى .</a:t>
            </a:r>
            <a:endParaRPr lang="en-US" sz="2800" dirty="0"/>
          </a:p>
        </p:txBody>
      </p:sp>
    </p:spTree>
    <p:extLst>
      <p:ext uri="{BB962C8B-B14F-4D97-AF65-F5344CB8AC3E}">
        <p14:creationId xmlns:p14="http://schemas.microsoft.com/office/powerpoint/2010/main" val="5602707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55343" y="982344"/>
            <a:ext cx="10317708" cy="4832092"/>
          </a:xfrm>
          <a:prstGeom prst="rect">
            <a:avLst/>
          </a:prstGeom>
        </p:spPr>
        <p:txBody>
          <a:bodyPr wrap="square">
            <a:spAutoFit/>
          </a:bodyPr>
          <a:lstStyle/>
          <a:p>
            <a:pPr algn="r" rtl="1"/>
            <a:r>
              <a:rPr lang="ar-SA" sz="2800" dirty="0"/>
              <a:t>- المالية الدولية فتبحث في مواضيع عديدة منها :ميزان المدفوعات وأسواق الصرف الأجنبي</a:t>
            </a:r>
            <a:endParaRPr lang="en-US" sz="2800" dirty="0"/>
          </a:p>
          <a:p>
            <a:pPr algn="r" rtl="1"/>
            <a:r>
              <a:rPr lang="ar-SA" sz="2800" dirty="0"/>
              <a:t> </a:t>
            </a:r>
            <a:endParaRPr lang="en-US" sz="2800" dirty="0"/>
          </a:p>
          <a:p>
            <a:pPr algn="r" rtl="1"/>
            <a:r>
              <a:rPr lang="ar-SA" sz="2800" dirty="0"/>
              <a:t>-التعديل في نظام المدفوعات :يعالج الاختلالات في ميزان المدفوعات في ظل النظم النقدية الدولية</a:t>
            </a:r>
            <a:endParaRPr lang="en-US" sz="2800" dirty="0"/>
          </a:p>
          <a:p>
            <a:pPr algn="r" rtl="1"/>
            <a:r>
              <a:rPr lang="ar-SA" sz="2800" dirty="0"/>
              <a:t> </a:t>
            </a:r>
            <a:endParaRPr lang="en-US" sz="2800" dirty="0"/>
          </a:p>
          <a:p>
            <a:pPr algn="r" rtl="1"/>
            <a:r>
              <a:rPr lang="ar-SA" sz="2800" b="1" dirty="0"/>
              <a:t>س/كيف يحقق الاقتصاد الدولي والتجارة الدولية ،، الرفاهية الاقتصادية للدول المتاجرة؟</a:t>
            </a:r>
            <a:endParaRPr lang="en-US" sz="2800" dirty="0"/>
          </a:p>
          <a:p>
            <a:pPr algn="r" rtl="1"/>
            <a:r>
              <a:rPr lang="ar-SA" sz="2800" dirty="0"/>
              <a:t>ج/</a:t>
            </a:r>
            <a:endParaRPr lang="en-US" sz="2800" dirty="0"/>
          </a:p>
          <a:p>
            <a:pPr algn="r" rtl="1"/>
            <a:r>
              <a:rPr lang="ar-SA" sz="2800" dirty="0"/>
              <a:t>-ان الاقتصاد الدولي  والتجارة الدولية يحققان قدر كبير من الرفاهية الاقتصادية لمعظم البلدان بسبب التشابك والتداخل الدولي ،،حيث تصدر السلع التي تنتجها بتكاليف قليلة وتستورد السلع التي تنتجها بتكاليف عالية او التي لايمكن توفيرها أصلا</a:t>
            </a:r>
            <a:endParaRPr lang="en-US" sz="2800" dirty="0"/>
          </a:p>
        </p:txBody>
      </p:sp>
    </p:spTree>
    <p:extLst>
      <p:ext uri="{BB962C8B-B14F-4D97-AF65-F5344CB8AC3E}">
        <p14:creationId xmlns:p14="http://schemas.microsoft.com/office/powerpoint/2010/main" val="11952790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121</Words>
  <Application>Microsoft Office PowerPoint</Application>
  <PresentationFormat>Widescreen</PresentationFormat>
  <Paragraphs>15</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Times New Roman</vt:lpstr>
      <vt:lpstr>Office Theme</vt:lpstr>
      <vt:lpstr>محاضرة دولي 2</vt:lpstr>
      <vt:lpstr>PowerPoint Presentation</vt:lpstr>
      <vt:lpstr>PowerPoint Presentation</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محاضرة دولي 1</dc:title>
  <dc:creator>د.مصطفى</dc:creator>
  <cp:lastModifiedBy>د.مصطفى</cp:lastModifiedBy>
  <cp:revision>3</cp:revision>
  <dcterms:created xsi:type="dcterms:W3CDTF">2022-06-26T19:58:55Z</dcterms:created>
  <dcterms:modified xsi:type="dcterms:W3CDTF">2022-06-26T20:02:24Z</dcterms:modified>
</cp:coreProperties>
</file>