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3</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4401205"/>
          </a:xfrm>
          <a:prstGeom prst="rect">
            <a:avLst/>
          </a:prstGeom>
        </p:spPr>
        <p:txBody>
          <a:bodyPr wrap="square">
            <a:spAutoFit/>
          </a:bodyPr>
          <a:lstStyle/>
          <a:p>
            <a:pPr algn="r" rtl="1"/>
            <a:r>
              <a:rPr lang="ar-SA" sz="2800" b="1" dirty="0"/>
              <a:t>س/ ماهي الفروقات الجوهرية  بين العلاقات الاقتصادية  الداخلية والعلاقات الاقتصادية الخارجية ؟</a:t>
            </a:r>
            <a:endParaRPr lang="en-US" sz="2800" dirty="0"/>
          </a:p>
          <a:p>
            <a:pPr algn="r" rtl="1"/>
            <a:r>
              <a:rPr lang="ar-SA" sz="2800" dirty="0"/>
              <a:t> </a:t>
            </a:r>
            <a:endParaRPr lang="en-US" sz="2800" dirty="0"/>
          </a:p>
          <a:p>
            <a:pPr algn="r" rtl="1"/>
            <a:r>
              <a:rPr lang="ar-SA" sz="2800" dirty="0"/>
              <a:t>تنعكس تلك الفروق بشكل كلف على سعر السلعة او العنصر الإنتاجي او الخدمة لانتقالها من بلد لاخر او تعيق انتقالها حتى وان كانت المسافة قريبة وتتمثل بماياتي:</a:t>
            </a:r>
            <a:endParaRPr lang="en-US" sz="2800" dirty="0"/>
          </a:p>
          <a:p>
            <a:pPr algn="r" rtl="1"/>
            <a:r>
              <a:rPr lang="ar-SA" sz="2800" dirty="0"/>
              <a:t> </a:t>
            </a:r>
            <a:endParaRPr lang="en-US" sz="2800" dirty="0"/>
          </a:p>
          <a:p>
            <a:pPr algn="r" rtl="1"/>
            <a:r>
              <a:rPr lang="ar-SA" sz="2800" dirty="0"/>
              <a:t>١-اختلاف عملات الدول المتاجرة (كيف تؤثر على التجارة؟)</a:t>
            </a:r>
            <a:endParaRPr lang="en-US" sz="2800" dirty="0"/>
          </a:p>
          <a:p>
            <a:pPr algn="r" rtl="1"/>
            <a:r>
              <a:rPr lang="ar-SA" sz="2800" dirty="0"/>
              <a:t>حيث تستخدم عملات مختلفة في تسوية المعاملات التجارية بينما عملة واحدة داخل الدولة</a:t>
            </a:r>
            <a:endParaRPr lang="en-US" sz="2800" dirty="0"/>
          </a:p>
          <a:p>
            <a:pPr algn="r" rtl="1"/>
            <a:r>
              <a:rPr lang="ar-SA" sz="2800" dirty="0"/>
              <a:t>والكلف ناتجة عن عملية بيع وشراء العملات المختلفة في أسواق العملات</a:t>
            </a:r>
            <a:endParaRPr lang="en-US" sz="2800" dirty="0"/>
          </a:p>
          <a:p>
            <a:pPr algn="r" rtl="1"/>
            <a:r>
              <a:rPr lang="ar-SA" sz="2800" dirty="0"/>
              <a:t>واختلاف أسعار الصرف  مما يدفع المتعاملين باتخاذ تدابير تعرف بالتحوط لمخاطر تقلبات أسعار الصرف</a:t>
            </a:r>
            <a:endParaRPr lang="en-US" sz="2800" dirty="0"/>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3" y="982344"/>
            <a:ext cx="10317708" cy="5693866"/>
          </a:xfrm>
          <a:prstGeom prst="rect">
            <a:avLst/>
          </a:prstGeom>
        </p:spPr>
        <p:txBody>
          <a:bodyPr wrap="square">
            <a:spAutoFit/>
          </a:bodyPr>
          <a:lstStyle/>
          <a:p>
            <a:pPr algn="r" rtl="1"/>
            <a:r>
              <a:rPr lang="ar-SA" sz="2800" dirty="0"/>
              <a:t>-اختلاف السياسات التجارية (كيف تؤثر على التجارة؟)</a:t>
            </a:r>
            <a:endParaRPr lang="en-US" sz="2800" dirty="0"/>
          </a:p>
          <a:p>
            <a:pPr algn="r" rtl="1"/>
            <a:r>
              <a:rPr lang="ar-SA" sz="2800" dirty="0"/>
              <a:t>تعريف السياسة التجارية ؛هي مجموعة الإجراءات والتشريعات التي تصدرها الدولة والتي تسعى من خلالها التاثير في حجم واتجاهات علاقاتها التجارية ،وتعد التعريفة الكمركية والحصة الاستيرادية من الوسائل التقليدية للسياسة التجارية بالإضافة الى اعانات التصدير ،،</a:t>
            </a:r>
            <a:endParaRPr lang="en-US" sz="2800" dirty="0"/>
          </a:p>
          <a:p>
            <a:pPr algn="r" rtl="1"/>
            <a:r>
              <a:rPr lang="ar-SA" sz="2800" dirty="0"/>
              <a:t> </a:t>
            </a:r>
            <a:endParaRPr lang="en-US" sz="2800" dirty="0"/>
          </a:p>
          <a:p>
            <a:pPr algn="r" rtl="1"/>
            <a:r>
              <a:rPr lang="ar-SA" sz="2800" dirty="0"/>
              <a:t>حيث تفرض الحكومات قيود على التجارة الخارجية كتحديد حصص الاستيراد والتصدير والتعريفة الكمركية والرقابة على الصرف الأجنبي ،،الهدف هو الحفاظ على المصلحة الوطنية ،،وذلك ان انتقال سلعة ما من بلد لاخر قد يخضعها للتعريفة الكمركية التي يفرضها البلد المستورد ،الامر الذي يؤدي الى رفع كلفة الصفقة التجارية او لايسمح لها بالدخول الا بكميات معينة اذا كان البلد يتبع نظام الحصص الاستيرادية في حين يندر حدوث ذلك بين أقاليم الدولة الواحدة لانها تخضع للتشريعات والقوانين نفسها ،،</a:t>
            </a:r>
            <a:endParaRPr lang="en-US" sz="2800" dirty="0"/>
          </a:p>
          <a:p>
            <a:pPr algn="r" rtl="1"/>
            <a:r>
              <a:rPr lang="ar-SA" sz="2800" dirty="0"/>
              <a:t>فالتجارة الداخلية تكون سياساتها المالية والنقدية موحدة لجميع الأقاليم .</a:t>
            </a:r>
            <a:endParaRPr lang="en-US" sz="2800" dirty="0"/>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68</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محاضرة دولي 3</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4</cp:revision>
  <dcterms:created xsi:type="dcterms:W3CDTF">2022-06-26T19:58:55Z</dcterms:created>
  <dcterms:modified xsi:type="dcterms:W3CDTF">2022-06-26T20:03:25Z</dcterms:modified>
</cp:coreProperties>
</file>