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091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091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199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179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302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62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429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106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73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003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8824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395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محاضرة دولي 4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000" dirty="0" smtClean="0"/>
              <a:t>د. عبير محمد جاسم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4214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717" y="492541"/>
            <a:ext cx="1149141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٣-اختلاف الأعراف والتقاليد الاجتماعية (كيف تؤثر على التجارة؟)</a:t>
            </a:r>
            <a:endParaRPr lang="en-US" dirty="0"/>
          </a:p>
          <a:p>
            <a:pPr algn="r" rtl="1"/>
            <a:r>
              <a:rPr lang="ar-SA" dirty="0"/>
              <a:t>ينعكس هذا الاختلاف بين دول العالم من خلال الانتقال الى بيئة أخرى مختلفة على مستوى الأعراف والتشريعات في النظام السياسي .</a:t>
            </a:r>
            <a:endParaRPr lang="en-US" dirty="0"/>
          </a:p>
          <a:p>
            <a:pPr algn="r" rtl="1"/>
            <a:r>
              <a:rPr lang="ar-SA" dirty="0"/>
              <a:t>فبعض السلع مقبول تداولها في بيئة اجتماعية واحدة بينما يحظر تعاملها في بيئة أخرى</a:t>
            </a:r>
            <a:endParaRPr lang="en-US" dirty="0"/>
          </a:p>
          <a:p>
            <a:pPr algn="r" rtl="1"/>
            <a:r>
              <a:rPr lang="ar-SA" dirty="0"/>
              <a:t>كالخمور او لحم الخنزير وغيرها الامر الذي يعرقل تصدير هذه السلع لدول معينة .</a:t>
            </a:r>
            <a:endParaRPr lang="en-US" dirty="0"/>
          </a:p>
          <a:p>
            <a:pPr algn="r" rtl="1"/>
            <a:r>
              <a:rPr lang="ar-SA" dirty="0"/>
              <a:t> </a:t>
            </a:r>
            <a:endParaRPr lang="en-US" dirty="0"/>
          </a:p>
          <a:p>
            <a:pPr algn="r" rtl="1"/>
            <a:r>
              <a:rPr lang="ar-SA" dirty="0"/>
              <a:t> </a:t>
            </a:r>
            <a:endParaRPr lang="en-US" dirty="0"/>
          </a:p>
          <a:p>
            <a:pPr algn="r" rtl="1"/>
            <a:r>
              <a:rPr lang="ar-SA" dirty="0"/>
              <a:t>٤-صعوبة انتقال عناصر الإنتاج (ماهي الصعوبات التي تعترض انتقال عناصر الإنتاج (العمل وراس المال) من بلد الى اخر مقارنة مع انتقاله داخل البلد الواحد؟</a:t>
            </a:r>
            <a:endParaRPr lang="en-US" dirty="0"/>
          </a:p>
          <a:p>
            <a:pPr algn="r" rtl="1"/>
            <a:r>
              <a:rPr lang="ar-SA" dirty="0"/>
              <a:t>ج/</a:t>
            </a:r>
            <a:endParaRPr lang="en-US" dirty="0"/>
          </a:p>
          <a:p>
            <a:pPr algn="r" rtl="1"/>
            <a:r>
              <a:rPr lang="ar-SA" dirty="0"/>
              <a:t>ان حركة عوامل الإنتاج تتم بسهولة اكثر وعلى نطاق واسع داخل البلد الواحد مقارنة بما يخدث دوليا</a:t>
            </a:r>
            <a:endParaRPr lang="en-US" dirty="0"/>
          </a:p>
          <a:p>
            <a:pPr algn="r" rtl="1"/>
            <a:r>
              <a:rPr lang="ar-SA" dirty="0"/>
              <a:t>أ-صعوبة انتقال العمل</a:t>
            </a:r>
            <a:endParaRPr lang="en-US" dirty="0"/>
          </a:p>
          <a:p>
            <a:pPr algn="r" rtl="1"/>
            <a:r>
              <a:rPr lang="ar-SA" dirty="0"/>
              <a:t>-اختلاف العادات والمهارات الوظيفية واللغات</a:t>
            </a:r>
            <a:endParaRPr lang="en-US" dirty="0"/>
          </a:p>
          <a:p>
            <a:pPr algn="r" rtl="1"/>
            <a:r>
              <a:rPr lang="ar-SA" dirty="0"/>
              <a:t>-ارتفاع تكلفة السفر</a:t>
            </a:r>
            <a:endParaRPr lang="en-US" dirty="0"/>
          </a:p>
          <a:p>
            <a:pPr algn="r" rtl="1"/>
            <a:r>
              <a:rPr lang="ar-SA" dirty="0"/>
              <a:t>-القيود المفروضة على الهجرة</a:t>
            </a:r>
            <a:endParaRPr lang="en-US" dirty="0"/>
          </a:p>
          <a:p>
            <a:pPr algn="r" rtl="1"/>
            <a:r>
              <a:rPr lang="ar-SA" dirty="0"/>
              <a:t>ب-صعوبة انتقال راس المال</a:t>
            </a:r>
            <a:endParaRPr lang="en-US" dirty="0"/>
          </a:p>
          <a:p>
            <a:pPr algn="r" rtl="1"/>
            <a:r>
              <a:rPr lang="ar-SA" dirty="0"/>
              <a:t>-ارتفاع تكاليف النقل</a:t>
            </a:r>
            <a:endParaRPr lang="en-US" dirty="0"/>
          </a:p>
          <a:p>
            <a:pPr algn="r" rtl="1"/>
            <a:r>
              <a:rPr lang="ar-SA" dirty="0"/>
              <a:t>-فرض قيود قانونية على تحركات رؤوس الأموال</a:t>
            </a:r>
            <a:endParaRPr lang="en-US" dirty="0"/>
          </a:p>
          <a:p>
            <a:pPr algn="r" rtl="1"/>
            <a:r>
              <a:rPr lang="ar-SA" dirty="0"/>
              <a:t>-عدم وجود استقرار سياسي</a:t>
            </a:r>
            <a:endParaRPr lang="en-US" dirty="0"/>
          </a:p>
          <a:p>
            <a:pPr algn="r" rtl="1"/>
            <a:r>
              <a:rPr lang="ar-SA" dirty="0"/>
              <a:t>-عدم استقرار سعر صرف العملات الأجنبية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27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5343" y="982344"/>
            <a:ext cx="103177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dirty="0"/>
              <a:t>إضافة الى التكاليف الاجتماعية الناجمة عن متطلبات التكيف مع البيئة الجديدة للعمل.</a:t>
            </a:r>
            <a:endParaRPr lang="en-US" sz="2800" dirty="0"/>
          </a:p>
          <a:p>
            <a:pPr algn="r" rtl="1"/>
            <a:r>
              <a:rPr lang="ar-SA" sz="2800" dirty="0"/>
              <a:t> </a:t>
            </a:r>
            <a:endParaRPr lang="en-US" sz="2800" dirty="0"/>
          </a:p>
          <a:p>
            <a:pPr algn="r" rtl="1"/>
            <a:r>
              <a:rPr lang="ar-SA" sz="2800" dirty="0"/>
              <a:t>٥-اختلاف النظم السياسية (كيف تؤثر على التجارة؟)</a:t>
            </a:r>
            <a:endParaRPr lang="en-US" sz="2800" dirty="0"/>
          </a:p>
          <a:p>
            <a:pPr algn="r" rtl="1"/>
            <a:r>
              <a:rPr lang="ar-SA" sz="2800" dirty="0"/>
              <a:t>تدخل الدولة او عدم تدخلها في تنظيم الحياة الاقتصادية يعكس طبيعة  نظام الحكم مثل</a:t>
            </a:r>
            <a:endParaRPr lang="en-US" sz="2800" dirty="0"/>
          </a:p>
          <a:p>
            <a:pPr algn="r" rtl="1"/>
            <a:r>
              <a:rPr lang="ar-SA" sz="2800" dirty="0"/>
              <a:t>-الأنظمة الشمولية التي لاتسمح بترك  تجارتها الخارجية حرة دون تدخل لان ذلك مرتبط برؤيتها الشمولية لعملية التنمية والتطور الاقتصادي</a:t>
            </a:r>
            <a:endParaRPr lang="en-US" sz="2800" dirty="0"/>
          </a:p>
          <a:p>
            <a:pPr algn="r" rtl="1"/>
            <a:r>
              <a:rPr lang="ar-SA" sz="2800" dirty="0"/>
              <a:t>-بعض الدول أنظمتها السياسية لاتسمح بدخول بعض السلع الا بمواصفات معينة لاسباب ترتبط بحماية المستهلك والمجتمع والبيئة الطبيعية</a:t>
            </a:r>
            <a:endParaRPr lang="en-US" sz="2800" dirty="0"/>
          </a:p>
          <a:p>
            <a:pPr algn="r" rtl="1"/>
            <a:r>
              <a:rPr lang="ar-SA" sz="2800" dirty="0"/>
              <a:t>مثل السويد تمنع استيراد السيارات التي تفتقر لعوادم الغاز حفاظا على البيئة</a:t>
            </a:r>
            <a:endParaRPr lang="en-US" sz="2800" dirty="0"/>
          </a:p>
          <a:p>
            <a:pPr algn="r" rtl="1"/>
            <a:r>
              <a:rPr lang="ar-SA" sz="2800" dirty="0"/>
              <a:t>او تفرض تعريفة كمركية مرتفعة على السجائر المستوردة لتقليل استهلاكها محليا ويشجع المستهلك على استهلاك المنتج المحلي ذو المواصفات التي تقلل من التاثيرات الضارة على صحة المواطن الى ادنى حد ممكن.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95279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80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محاضرة دولي 4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دولي 1</dc:title>
  <dc:creator>د.مصطفى</dc:creator>
  <cp:lastModifiedBy>د.مصطفى</cp:lastModifiedBy>
  <cp:revision>6</cp:revision>
  <dcterms:created xsi:type="dcterms:W3CDTF">2022-06-26T19:58:55Z</dcterms:created>
  <dcterms:modified xsi:type="dcterms:W3CDTF">2022-06-26T20:04:33Z</dcterms:modified>
</cp:coreProperties>
</file>