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5</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3046988"/>
          </a:xfrm>
          <a:prstGeom prst="rect">
            <a:avLst/>
          </a:prstGeom>
        </p:spPr>
        <p:txBody>
          <a:bodyPr wrap="square">
            <a:spAutoFit/>
          </a:bodyPr>
          <a:lstStyle/>
          <a:p>
            <a:pPr algn="r"/>
            <a:r>
              <a:rPr lang="ar-IQ" sz="2400" b="1" u="sng" dirty="0"/>
              <a:t>اولا:مفهوم التجارة الدولية</a:t>
            </a:r>
            <a:endParaRPr lang="en-US" sz="2400" dirty="0"/>
          </a:p>
          <a:p>
            <a:pPr algn="r"/>
            <a:r>
              <a:rPr lang="ar-IQ" sz="2400" dirty="0"/>
              <a:t>من الطبيعي القول ان اي دولة تتعامل تجاريا مع دول عدة ،من منطلق انه لايمكن لاي دولة اتباع سياسة الاكتفاء الذاتي بصورة كاملة ولفترة طويلة من الزمن ، ومهما يكن ميل اي دولة لتحقيق هذه السياسة فانها لاتستطيع ان تعيش في عزلة عن الدول الاخرى ،اذ ان الدول كالافراد ليس بامكانها ان تنتج كلما تحتاجه من السلع ، وانما يقتضي الامر ان تتخصص في انتاج السلع التي تؤهلها ظروفها الطبيعية الاقتصادية لان تنتجها .ومن ثم تبادلها بفائض منتجات دول اخرى لاتستطيع انتاجها داخل حدودها ،او تستطيع انتاجها ولكن بتكلفة مرتفعة ،،،اذن فالمقصود بالتجارة الدولية ،عملية التبادل التجاري في السلع والخدمات (المنظورة وغير المنظورة )وغيرها من عناصر الانتاج المختلفة بين عدة دول بهدف تحقيق منافع متبادلة لاطراف عملية التبادل .</a:t>
            </a:r>
            <a:endParaRPr lang="en-US" sz="24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4247317"/>
          </a:xfrm>
          <a:prstGeom prst="rect">
            <a:avLst/>
          </a:prstGeom>
        </p:spPr>
        <p:txBody>
          <a:bodyPr wrap="square">
            <a:spAutoFit/>
          </a:bodyPr>
          <a:lstStyle/>
          <a:p>
            <a:pPr algn="r"/>
            <a:r>
              <a:rPr lang="ar-IQ" b="1" u="sng" dirty="0"/>
              <a:t>ثانيا:اهمية التجارة الدولية</a:t>
            </a:r>
            <a:endParaRPr lang="en-US" dirty="0"/>
          </a:p>
          <a:p>
            <a:pPr algn="r"/>
            <a:r>
              <a:rPr lang="ar-IQ" dirty="0"/>
              <a:t>تؤدي التجارة الدولية دورا مميزا في الحياة الاقتصادية والاجتماعية والسياسية ، اذ يمكن من خلال هذا الدور تحديد الملامح الاساسية للدولة واشكال علاقاتها السياسية والاقتصادية مع الدول الاخرى،حيث تسعى الدولة عن طريق هذا النوع من التجارة ايجاد منفذ لتصريف فائض الانتاج عن حاجة السوق المحلية والاستفادة من ذلك في تعزيز ايرادات الدولة من الصرف الاجنبي ،كما تسمح التجارة الدولية في الحصول على مزيد من السلع والخدمات باقل تكلفة ،نتيجة لمبدأ التخصص الدولي الذي تقوم عليه.</a:t>
            </a:r>
            <a:endParaRPr lang="en-US" dirty="0"/>
          </a:p>
          <a:p>
            <a:pPr algn="r"/>
            <a:r>
              <a:rPr lang="ar-IQ" dirty="0"/>
              <a:t>ان تشجيع الصادرات يساهم في الحصول على مكاسب في صورة راسمال اجنبي ،و يلعب دورا في زيادة الاستثمار وانشاء البنى التحتية لاسيما في الدول النامية ،ومن ثم النهوض بالتنمية الاقتصادية ،وتعتبر التجارة الدولية مؤشرا على قدرة الدول الانتاجية والتنافسية في السوق الدولية لارتباط هذا المؤشر بالامكانات الانتاجية المتاحة ،وقدرة الدول على التصدير وانعكاس ذلك كله على رصيد الدولة من العملات الاجنبية.كما تساهم التجارة الخارجية في نقل التكنولوجيا والمعلومات الاساسية التي تفيد بناء الاقتصاديات وتعزيز عملية التنمية الشاملة، كما تسمح بتحقيق التوازن في السوق الداخلية نتيجة تحقيق التوازن بين العرض والطلب،وتسعى التجارة الدولية لزيادة رفاهية الافراد عن طريق توسيع قاعدة الاختيارات فيما يخص مجال الاستهلاك والارتقاء بالاذواق وتحقيق المتطلبات والرغبات كافة واشباع الحاجات مع امكانية الحصول على افضل ما توصلت  اليه العلوم والتقنيات وباسعار رخيصة نسبيا.</a:t>
            </a:r>
            <a:endParaRPr lang="en-US" dirty="0"/>
          </a:p>
          <a:p>
            <a:pPr algn="r"/>
            <a:r>
              <a:rPr lang="ar-IQ" dirty="0"/>
              <a:t>كما تساهم التجارة الخارجية في تعزيز البنى الاساسية الدفاعية للدول من خلال استيراد افضل واحسن ما توصلت اليه العلوم والتكنولوجيا واقامة العلاقات الودية وعلاقات الصداقة مع الدول الاخرى المتعاملة معها ،وباختصار يمكن التعرف على اهمية التجارة الدولية من خلال المجالات الاتية :</a:t>
            </a:r>
            <a:endParaRPr lang="en-US"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393</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5</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8</cp:revision>
  <dcterms:created xsi:type="dcterms:W3CDTF">2022-06-26T19:58:55Z</dcterms:created>
  <dcterms:modified xsi:type="dcterms:W3CDTF">2022-06-26T20:05:39Z</dcterms:modified>
</cp:coreProperties>
</file>