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20919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091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61999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1793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3023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862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3429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21061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673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5003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88246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03950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محاضرة دولي 6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sz="4000" dirty="0" smtClean="0"/>
              <a:t>د. عبير محمد جاسم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242147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717" y="492541"/>
            <a:ext cx="1149141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sz="2800" u="sng" dirty="0"/>
              <a:t>أ-في المجال الاقتصادي :</a:t>
            </a:r>
            <a:endParaRPr lang="en-US" sz="2800" dirty="0"/>
          </a:p>
          <a:p>
            <a:pPr algn="r"/>
            <a:r>
              <a:rPr lang="ar-IQ" sz="2800" dirty="0"/>
              <a:t>1- تمثل التجارة الخارجية منفذا لتصريف فائض الانتاج عن حاجة السوق المحلية .</a:t>
            </a:r>
            <a:endParaRPr lang="en-US" sz="2800" dirty="0"/>
          </a:p>
          <a:p>
            <a:pPr algn="r"/>
            <a:r>
              <a:rPr lang="ar-IQ" sz="2800" dirty="0"/>
              <a:t>2-تسمح التجارة الخارجية في الحصول على السلع والخدمات باقل تكلفة نتيجة لمبدا التخصص الدولي .</a:t>
            </a:r>
            <a:endParaRPr lang="en-US" sz="2800" dirty="0"/>
          </a:p>
          <a:p>
            <a:pPr algn="r"/>
            <a:r>
              <a:rPr lang="ar-IQ" sz="2800" dirty="0"/>
              <a:t>3-زيادة رصيد الدولة من العملات الاجنبية عن طريق تشجيع الصادرات .</a:t>
            </a:r>
            <a:endParaRPr lang="en-US" sz="2800" dirty="0"/>
          </a:p>
          <a:p>
            <a:pPr algn="r"/>
            <a:r>
              <a:rPr lang="ar-IQ" sz="2800" dirty="0"/>
              <a:t>4-تعتبر التجارة الدولية مؤشرا على قدرة الدول الانتاجية والتنافسية في السوق الدولية .</a:t>
            </a:r>
            <a:endParaRPr lang="en-US" sz="2800" dirty="0"/>
          </a:p>
          <a:p>
            <a:pPr algn="r"/>
            <a:r>
              <a:rPr lang="ar-IQ" sz="2800" dirty="0"/>
              <a:t>5-تساهم التجارة الدولية في نقل التكنولوجيا والمعلومات الاساسية التي تفيد في بناء الاقتصاديات المتينة وتعزيز عملية التنمية الشاملة.</a:t>
            </a:r>
            <a:endParaRPr lang="en-US" sz="2800" dirty="0"/>
          </a:p>
          <a:p>
            <a:pPr algn="r"/>
            <a:r>
              <a:rPr lang="ar-IQ" sz="2800" dirty="0"/>
              <a:t>6-تسمح بتحقيق التوازن في السوق الداخلية نتيجة تحقيق التوازن بين العرض والطلب.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6027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5343" y="982344"/>
            <a:ext cx="103177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sz="2400" u="sng" dirty="0"/>
              <a:t>ب-في المجال الاجتماعي:</a:t>
            </a:r>
            <a:endParaRPr lang="en-US" sz="2400" dirty="0"/>
          </a:p>
          <a:p>
            <a:pPr algn="r"/>
            <a:r>
              <a:rPr lang="ar-IQ" sz="2400" dirty="0"/>
              <a:t>1-تسعى التجارة الدولية الى زيادة رفاهية الافراد عن طريق توسيع مجالات الاخـتيارات المتاحة للمستهلكين.</a:t>
            </a:r>
            <a:endParaRPr lang="en-US" sz="2400" dirty="0"/>
          </a:p>
          <a:p>
            <a:pPr algn="r"/>
            <a:r>
              <a:rPr lang="ar-IQ" sz="2400" dirty="0"/>
              <a:t>2-الارتقاء بالاذواق وتحقيق المتطلبات والرغبات كافة واشباع الحاجات.</a:t>
            </a:r>
            <a:endParaRPr lang="en-US" sz="2400" dirty="0"/>
          </a:p>
          <a:p>
            <a:pPr algn="r"/>
            <a:r>
              <a:rPr lang="ar-IQ" sz="2400" dirty="0"/>
              <a:t>3-امكانية الحصول على افضل ماتوصلت اليه العلوم والتقنيات وباسعار مناسبة.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5279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135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محاضرة دولي 6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محاضرة دولي 1</dc:title>
  <dc:creator>د.مصطفى</dc:creator>
  <cp:lastModifiedBy>د.مصطفى</cp:lastModifiedBy>
  <cp:revision>10</cp:revision>
  <dcterms:created xsi:type="dcterms:W3CDTF">2022-06-26T19:58:55Z</dcterms:created>
  <dcterms:modified xsi:type="dcterms:W3CDTF">2022-06-26T20:06:41Z</dcterms:modified>
</cp:coreProperties>
</file>