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7</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2246769"/>
          </a:xfrm>
          <a:prstGeom prst="rect">
            <a:avLst/>
          </a:prstGeom>
        </p:spPr>
        <p:txBody>
          <a:bodyPr wrap="square">
            <a:spAutoFit/>
          </a:bodyPr>
          <a:lstStyle/>
          <a:p>
            <a:pPr algn="r"/>
            <a:r>
              <a:rPr lang="ar-IQ" sz="2800" u="sng" dirty="0"/>
              <a:t>ج-في المجال السياسي:</a:t>
            </a:r>
            <a:endParaRPr lang="en-US" sz="2800" dirty="0"/>
          </a:p>
          <a:p>
            <a:pPr algn="r"/>
            <a:r>
              <a:rPr lang="ar-IQ" sz="2800" dirty="0"/>
              <a:t>1-اقامة العلاقات الودية وعلاقات الصداقة  والتعاون مع الدول الاخرى المتعامل معها بما يحقق مصالح كل الدول المتعاونة مع بعضها البعض الاخر .</a:t>
            </a:r>
            <a:endParaRPr lang="en-US" sz="2800" dirty="0"/>
          </a:p>
          <a:p>
            <a:pPr algn="r"/>
            <a:r>
              <a:rPr lang="ar-IQ" sz="2800" dirty="0"/>
              <a:t>2-تطوير العلاقات السياسية القائمة بما يؤدي الى حل المشاكل العالقة على المستوى الدولي ، مثل الارهاب والاتجار بالبشر ، وعمليات غسيل الاموال ،وتلوث البيئة ،وغيرها من المواضيع المشتركة .</a:t>
            </a:r>
            <a:endParaRPr lang="en-US" sz="28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982344"/>
            <a:ext cx="10317708" cy="5509200"/>
          </a:xfrm>
          <a:prstGeom prst="rect">
            <a:avLst/>
          </a:prstGeom>
        </p:spPr>
        <p:txBody>
          <a:bodyPr wrap="square">
            <a:spAutoFit/>
          </a:bodyPr>
          <a:lstStyle/>
          <a:p>
            <a:pPr algn="r"/>
            <a:r>
              <a:rPr lang="ar-IQ" sz="3200" b="1" u="sng" dirty="0"/>
              <a:t>ثالثا:اسباب قيام التجارة الدولية:</a:t>
            </a:r>
            <a:endParaRPr lang="en-US" sz="3200" dirty="0"/>
          </a:p>
          <a:p>
            <a:pPr algn="r"/>
            <a:r>
              <a:rPr lang="ar-IQ" sz="3200" dirty="0"/>
              <a:t>يرجع تفسير اسباب قيام التجارة الدولية الى السبب الرئيسي المتمثل في المشكلة الاقتصادية او ما يعرف بمشكلة الندرة النسبية ،وذلك بسبب محدودية الموارد الاقتصادية قياسا بالاستخدامات المختلفة لها في اشباع الحاجات الانسانية الى جانب ضرورة استخدام هذه الموارد بشكل امثل نذكر منها:</a:t>
            </a:r>
            <a:endParaRPr lang="en-US" sz="3200" dirty="0"/>
          </a:p>
          <a:p>
            <a:pPr algn="r"/>
            <a:r>
              <a:rPr lang="ar-IQ" sz="3200" dirty="0"/>
              <a:t>1-التوزيع غير المتكافئ لعناصر الانتاج بين دول العالم المختلفة </a:t>
            </a:r>
            <a:endParaRPr lang="en-US" sz="3200" dirty="0"/>
          </a:p>
          <a:p>
            <a:pPr algn="r"/>
            <a:r>
              <a:rPr lang="ar-IQ" sz="3200" dirty="0"/>
              <a:t>2-تفاوت كبير في اسعار عوامل الانتاج </a:t>
            </a:r>
            <a:endParaRPr lang="en-US" sz="3200" dirty="0"/>
          </a:p>
          <a:p>
            <a:pPr algn="r"/>
            <a:r>
              <a:rPr lang="ar-IQ" sz="3200" dirty="0"/>
              <a:t>3-اختلاف في مستوى التكنولوجيا المستخدمة في الانتاج </a:t>
            </a:r>
            <a:endParaRPr lang="en-US" sz="3200" dirty="0"/>
          </a:p>
          <a:p>
            <a:pPr algn="r"/>
            <a:r>
              <a:rPr lang="ar-IQ" sz="3200" dirty="0"/>
              <a:t>4-وجود فائض في الانتاج المحلي </a:t>
            </a:r>
            <a:endParaRPr lang="en-US" sz="3200" dirty="0"/>
          </a:p>
          <a:p>
            <a:pPr algn="r"/>
            <a:r>
              <a:rPr lang="ar-IQ" sz="3200" dirty="0"/>
              <a:t>5-اختلاف ميول واذواق المستهلكين</a:t>
            </a:r>
            <a:endParaRPr lang="en-US" sz="3200" dirty="0"/>
          </a:p>
          <a:p>
            <a:pPr algn="r"/>
            <a:r>
              <a:rPr lang="ar-IQ" sz="3200" dirty="0"/>
              <a:t>6-التخصص وتقسيم العمل الدولي</a:t>
            </a:r>
            <a:endParaRPr lang="en-US" sz="32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149</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7</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12</cp:revision>
  <dcterms:created xsi:type="dcterms:W3CDTF">2022-06-26T19:58:55Z</dcterms:created>
  <dcterms:modified xsi:type="dcterms:W3CDTF">2022-06-26T20:07:42Z</dcterms:modified>
</cp:coreProperties>
</file>