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920919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4190918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861999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601793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730235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48624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51B8014-5D64-47BE-AB75-6FA1D27DF36C}" type="datetimeFigureOut">
              <a:rPr lang="ar-IQ" smtClean="0"/>
              <a:t>27/11/1443</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034299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51B8014-5D64-47BE-AB75-6FA1D27DF36C}" type="datetimeFigureOut">
              <a:rPr lang="ar-IQ" smtClean="0"/>
              <a:t>27/11/1443</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4021061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1B8014-5D64-47BE-AB75-6FA1D27DF36C}" type="datetimeFigureOut">
              <a:rPr lang="ar-IQ" smtClean="0"/>
              <a:t>27/11/1443</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46733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950031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688246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1B8014-5D64-47BE-AB75-6FA1D27DF36C}" type="datetimeFigureOut">
              <a:rPr lang="ar-IQ" smtClean="0"/>
              <a:t>27/11/1443</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CAFB8-0E7C-4A58-BD6D-8047CAE46919}" type="slidenum">
              <a:rPr lang="ar-IQ" smtClean="0"/>
              <a:t>‹#›</a:t>
            </a:fld>
            <a:endParaRPr lang="ar-IQ"/>
          </a:p>
        </p:txBody>
      </p:sp>
    </p:spTree>
    <p:extLst>
      <p:ext uri="{BB962C8B-B14F-4D97-AF65-F5344CB8AC3E}">
        <p14:creationId xmlns:p14="http://schemas.microsoft.com/office/powerpoint/2010/main" val="2503950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محاضرة دولي 8</a:t>
            </a:r>
            <a:endParaRPr lang="ar-IQ" dirty="0"/>
          </a:p>
        </p:txBody>
      </p:sp>
      <p:sp>
        <p:nvSpPr>
          <p:cNvPr id="3" name="Subtitle 2"/>
          <p:cNvSpPr>
            <a:spLocks noGrp="1"/>
          </p:cNvSpPr>
          <p:nvPr>
            <p:ph type="subTitle" idx="1"/>
          </p:nvPr>
        </p:nvSpPr>
        <p:spPr/>
        <p:txBody>
          <a:bodyPr>
            <a:normAutofit/>
          </a:bodyPr>
          <a:lstStyle/>
          <a:p>
            <a:r>
              <a:rPr lang="ar-IQ" sz="4000" dirty="0" smtClean="0"/>
              <a:t>د. عبير محمد جاسم</a:t>
            </a:r>
            <a:endParaRPr lang="ar-IQ" sz="4000" dirty="0"/>
          </a:p>
        </p:txBody>
      </p:sp>
    </p:spTree>
    <p:extLst>
      <p:ext uri="{BB962C8B-B14F-4D97-AF65-F5344CB8AC3E}">
        <p14:creationId xmlns:p14="http://schemas.microsoft.com/office/powerpoint/2010/main" val="242147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4717" y="492541"/>
            <a:ext cx="11491414" cy="5262979"/>
          </a:xfrm>
          <a:prstGeom prst="rect">
            <a:avLst/>
          </a:prstGeom>
        </p:spPr>
        <p:txBody>
          <a:bodyPr wrap="square">
            <a:spAutoFit/>
          </a:bodyPr>
          <a:lstStyle/>
          <a:p>
            <a:pPr algn="r"/>
            <a:r>
              <a:rPr lang="ar-IQ" sz="2800" b="1" u="sng" dirty="0"/>
              <a:t>رابعا:منافع ومكاسب التجارة الدولية :</a:t>
            </a:r>
            <a:endParaRPr lang="en-US" sz="2800" dirty="0"/>
          </a:p>
          <a:p>
            <a:pPr algn="r"/>
            <a:r>
              <a:rPr lang="ar-IQ" sz="2800" dirty="0"/>
              <a:t>تحقق التجارة الدولية منافع ومكاسب عديدة للدول ، ويمكن ذكر بعض اهم هذه المنافع والمكاسب على النحو الاتي :</a:t>
            </a:r>
            <a:endParaRPr lang="en-US" sz="2800" dirty="0"/>
          </a:p>
          <a:p>
            <a:pPr algn="r"/>
            <a:r>
              <a:rPr lang="ar-IQ" sz="2800" dirty="0"/>
              <a:t>1-زيادة الانتاج المتحقق من خلال ما يمكن ان يولده التبادل الدولي من قدرات اكبر واوسع من خلال التخصص وتقسيم العمل الدولي ،  يؤدي الى استغلال الامكانات والموارد المتاحة لزيادة الانتاج لدى الدولة المعنية اعتمادا لا على السوق المحلية فقط وانما على السوق الخارجية ايضا.</a:t>
            </a:r>
            <a:endParaRPr lang="en-US" sz="2800" dirty="0"/>
          </a:p>
          <a:p>
            <a:pPr algn="r"/>
            <a:r>
              <a:rPr lang="ar-IQ" sz="2800" dirty="0"/>
              <a:t>2-تشجع التجارة الدولية وجود حجم كبير للانتاج وبالشكل الذي تتوفر فيه امكانية اكبر للمنتجين بما يمكنهم من زيادة الانتاج عن طريق استخدام فنون انتاجية متطورة يتم من خلالها زيادة راس المال الانتاجي وبشكل تراكمي.</a:t>
            </a:r>
            <a:endParaRPr lang="en-US" sz="2800" dirty="0"/>
          </a:p>
          <a:p>
            <a:pPr algn="r"/>
            <a:r>
              <a:rPr lang="ar-IQ" sz="2800" dirty="0"/>
              <a:t>3-رفع مستوى المعيشة حيث  ان التخصص وتقسيم العمل الدولي ، يعدان الاساس في المبادلات الخارجية ويتيحان الانتاج بهدف التجارة والبيع في الاسواق الخارجية، مما يحقق الرفاهية لمواطني تلك الدول.</a:t>
            </a:r>
            <a:endParaRPr lang="en-US" sz="2800" dirty="0"/>
          </a:p>
        </p:txBody>
      </p:sp>
    </p:spTree>
    <p:extLst>
      <p:ext uri="{BB962C8B-B14F-4D97-AF65-F5344CB8AC3E}">
        <p14:creationId xmlns:p14="http://schemas.microsoft.com/office/powerpoint/2010/main" val="560270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5343" y="982344"/>
            <a:ext cx="10317708" cy="4832092"/>
          </a:xfrm>
          <a:prstGeom prst="rect">
            <a:avLst/>
          </a:prstGeom>
        </p:spPr>
        <p:txBody>
          <a:bodyPr wrap="square">
            <a:spAutoFit/>
          </a:bodyPr>
          <a:lstStyle/>
          <a:p>
            <a:pPr algn="r" rtl="1"/>
            <a:r>
              <a:rPr lang="ar-IQ" sz="2800" dirty="0"/>
              <a:t>4-الاستفادة من التجارة الخارجية من قبل الدول ذات العلاقة ،حيث تتخصص الدول بانتاج السلع والخدمات التي تتمتع بقدرة على انتاجها تفوق ما تتمتع به الدول الاخرى في ذلك ،وهو ما يؤدي الى انخفاض تكاليف الانتاج فيها.</a:t>
            </a:r>
            <a:endParaRPr lang="en-US" sz="2800" dirty="0"/>
          </a:p>
          <a:p>
            <a:pPr algn="r"/>
            <a:r>
              <a:rPr lang="ar-IQ" sz="2800" dirty="0"/>
              <a:t>5-التجارة الدولية تجعل الاسواق مفتوحة لغرض الاستفادة من عوامل الانتاج ومستلزماته المتوفرة في الداخل ،حيث ان اتساع السوق الخارجية ،يؤدي الى اتساع الامكانية لزيادة حجم الانتاج،ومن ثم الاستخدام الامثل للموارد المتاحة..</a:t>
            </a:r>
            <a:endParaRPr lang="en-US" sz="2800" dirty="0"/>
          </a:p>
          <a:p>
            <a:pPr algn="r"/>
            <a:r>
              <a:rPr lang="ar-IQ" sz="2800" dirty="0"/>
              <a:t>6-تخلق التجارة الدولية المنافسة بين المنتجين، وتمنع الاحتكار في السوق ،وفي ظل المنافسة هذه تبرز اهمية توفير السلعة بثمن اقل وبنوعية جيدة ، لغرض تحقيق ربح اعلى من خلال هذه المنافسة.</a:t>
            </a:r>
            <a:endParaRPr lang="en-US" sz="2800" dirty="0"/>
          </a:p>
          <a:p>
            <a:pPr algn="r"/>
            <a:r>
              <a:rPr lang="ar-IQ" sz="2800" dirty="0"/>
              <a:t>7-تساعد التجارة الدولية على انتقال السلع والمواد المنتجة بانسيايبة في السوق ،اي تمنع اغراق السوق بالمنتجات مما يؤدي الى كسادها وتبديدها.</a:t>
            </a:r>
            <a:endParaRPr lang="en-US" sz="2800" dirty="0"/>
          </a:p>
        </p:txBody>
      </p:sp>
    </p:spTree>
    <p:extLst>
      <p:ext uri="{BB962C8B-B14F-4D97-AF65-F5344CB8AC3E}">
        <p14:creationId xmlns:p14="http://schemas.microsoft.com/office/powerpoint/2010/main" val="1195279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273</Words>
  <Application>Microsoft Office PowerPoint</Application>
  <PresentationFormat>Widescreen</PresentationFormat>
  <Paragraphs>11</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محاضرة دولي 8</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دولي 1</dc:title>
  <dc:creator>د.مصطفى</dc:creator>
  <cp:lastModifiedBy>د.مصطفى</cp:lastModifiedBy>
  <cp:revision>14</cp:revision>
  <dcterms:created xsi:type="dcterms:W3CDTF">2022-06-26T19:58:55Z</dcterms:created>
  <dcterms:modified xsi:type="dcterms:W3CDTF">2022-06-26T20:09:04Z</dcterms:modified>
</cp:coreProperties>
</file>