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09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91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199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02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42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106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73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003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824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395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دولي 9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د. عبير محمد جاسم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4214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7" y="492541"/>
            <a:ext cx="114914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/>
              <a:t>تطور الاقتصاد الدولي </a:t>
            </a:r>
            <a:endParaRPr lang="en-US" sz="2800" dirty="0"/>
          </a:p>
          <a:p>
            <a:pPr algn="r" rtl="1"/>
            <a:r>
              <a:rPr lang="ar-SA" sz="2800" b="1" dirty="0"/>
              <a:t>س/ هناك عدة عناصر ساهمت في تطور العلاقات الاقتصادية الدولية وازدهارها ،ماهي ؟</a:t>
            </a:r>
            <a:endParaRPr lang="en-US" sz="2800" dirty="0"/>
          </a:p>
          <a:p>
            <a:pPr algn="r" rtl="1"/>
            <a:r>
              <a:rPr lang="ar-SA" sz="2800" b="1" dirty="0"/>
              <a:t>ج/</a:t>
            </a:r>
            <a:endParaRPr lang="en-US" sz="2800" dirty="0"/>
          </a:p>
          <a:p>
            <a:pPr algn="r" rtl="1"/>
            <a:r>
              <a:rPr lang="ar-SA" sz="2800" dirty="0"/>
              <a:t>خضعت العلاقات الاقتصادية الدولية لتغيرات كثيرة استنادا للظروف الموضوعية المؤثرة إيجابا او سلبا ،كما أدت الى اتساع السوق وزيادة المبادلات التجارية وهي :</a:t>
            </a:r>
            <a:endParaRPr lang="en-US" sz="2800" dirty="0"/>
          </a:p>
          <a:p>
            <a:pPr algn="r" rtl="1"/>
            <a:r>
              <a:rPr lang="ar-SA" sz="2800" dirty="0"/>
              <a:t>-استخدام النقود لأغراض التبادل</a:t>
            </a:r>
            <a:endParaRPr lang="en-US" sz="2800" dirty="0"/>
          </a:p>
          <a:p>
            <a:pPr algn="r" rtl="1"/>
            <a:r>
              <a:rPr lang="ar-SA" sz="2800" dirty="0"/>
              <a:t>-التحول في الإنتاج من الإنتاج الطبيعي الى الإنتاج الصناعي </a:t>
            </a:r>
            <a:endParaRPr lang="en-US" sz="2800" dirty="0"/>
          </a:p>
          <a:p>
            <a:pPr algn="r" rtl="1"/>
            <a:r>
              <a:rPr lang="ar-SA" sz="2800" dirty="0"/>
              <a:t>-شيوع الامن </a:t>
            </a:r>
            <a:endParaRPr lang="en-US" sz="2800" dirty="0"/>
          </a:p>
          <a:p>
            <a:pPr algn="r" rtl="1"/>
            <a:r>
              <a:rPr lang="ar-SA" sz="2800" dirty="0"/>
              <a:t>-تطوير طرق المواصلات</a:t>
            </a:r>
            <a:endParaRPr lang="en-US" sz="2800" dirty="0"/>
          </a:p>
          <a:p>
            <a:pPr algn="r" rtl="1"/>
            <a:r>
              <a:rPr lang="ar-SA" sz="2800" dirty="0"/>
              <a:t>-التخصص وتقسيم العمل</a:t>
            </a:r>
            <a:endParaRPr lang="en-US" sz="2800" dirty="0"/>
          </a:p>
          <a:p>
            <a:pPr algn="r" rtl="1"/>
            <a:r>
              <a:rPr lang="ar-SA" sz="2800" dirty="0"/>
              <a:t> </a:t>
            </a:r>
            <a:endParaRPr lang="en-US" sz="2800" dirty="0"/>
          </a:p>
          <a:p>
            <a:pPr algn="r" rtl="1"/>
            <a:r>
              <a:rPr lang="ar-SA" sz="2800" dirty="0"/>
              <a:t>توافر هذه العناصر يساهم في تطوير العلاقات الاقتصادية الدولية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02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5343" y="982344"/>
            <a:ext cx="103177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/>
              <a:t>س/ وضح   اهم   مراحل تطور  العلاقات الاقتصادية الدولية :</a:t>
            </a:r>
            <a:endParaRPr lang="en-US" sz="3200" dirty="0"/>
          </a:p>
          <a:p>
            <a:pPr algn="r" rtl="1"/>
            <a:r>
              <a:rPr lang="ar-SA" sz="3200" b="1" dirty="0"/>
              <a:t>ج/</a:t>
            </a:r>
            <a:endParaRPr lang="en-US" sz="3200" dirty="0"/>
          </a:p>
          <a:p>
            <a:pPr algn="r" rtl="1"/>
            <a:r>
              <a:rPr lang="ar-SA" sz="3200" dirty="0"/>
              <a:t>تطور العلاقات الدولية مر بعدة مراحل يمكن تحديدها </a:t>
            </a:r>
            <a:endParaRPr lang="en-US" sz="3200" dirty="0"/>
          </a:p>
          <a:p>
            <a:pPr algn="r" rtl="1"/>
            <a:r>
              <a:rPr lang="ar-SA" sz="3200" u="sng" dirty="0"/>
              <a:t>أولا:النظام العبودي </a:t>
            </a:r>
            <a:endParaRPr lang="en-US" sz="3200" dirty="0"/>
          </a:p>
          <a:p>
            <a:pPr algn="r" rtl="1"/>
            <a:r>
              <a:rPr lang="ar-SA" sz="3200" dirty="0"/>
              <a:t> تمثل هذا النظام بالامبراطورية الرومانية واليونانية والاسيوية القديمة</a:t>
            </a:r>
            <a:endParaRPr lang="en-US" sz="3200" dirty="0"/>
          </a:p>
          <a:p>
            <a:pPr algn="r" rtl="1"/>
            <a:r>
              <a:rPr lang="ar-SA" sz="3200" dirty="0"/>
              <a:t>اتسمت هذه المرحلة بتجارة العبيد وبعض أنواع التوابل والفخار والفراء</a:t>
            </a:r>
            <a:endParaRPr lang="en-US" sz="3200" dirty="0"/>
          </a:p>
          <a:p>
            <a:pPr algn="r" rtl="1"/>
            <a:r>
              <a:rPr lang="ar-SA" sz="3200" dirty="0"/>
              <a:t>سيطرة طبقة النبلاء ورجال الدين على العمل المنتج مما أدى لضعف النشاط الإنتاجي </a:t>
            </a:r>
            <a:endParaRPr lang="en-US" sz="3200" dirty="0"/>
          </a:p>
          <a:p>
            <a:pPr algn="r" rtl="1"/>
            <a:r>
              <a:rPr lang="ar-SA" sz="3200" dirty="0"/>
              <a:t>معظم السكان هم عبيد في بيوت الطبقة المسيطرة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527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140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محاضرة دولي 9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دولي 1</dc:title>
  <dc:creator>د.مصطفى</dc:creator>
  <cp:lastModifiedBy>د.مصطفى</cp:lastModifiedBy>
  <cp:revision>16</cp:revision>
  <dcterms:created xsi:type="dcterms:W3CDTF">2022-06-26T19:58:55Z</dcterms:created>
  <dcterms:modified xsi:type="dcterms:W3CDTF">2022-06-26T20:09:49Z</dcterms:modified>
</cp:coreProperties>
</file>