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10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ثانيا /النظام الاقطاعي </a:t>
            </a:r>
            <a:endParaRPr lang="en-US" sz="2800" dirty="0"/>
          </a:p>
          <a:p>
            <a:pPr algn="r" rtl="1"/>
            <a:r>
              <a:rPr lang="ar-SA" sz="2800" dirty="0"/>
              <a:t>  -استمرت حتى أواخر القرون الوسطى يتسم ب:</a:t>
            </a:r>
            <a:endParaRPr lang="en-US" sz="2800" dirty="0"/>
          </a:p>
          <a:p>
            <a:pPr algn="r" rtl="1"/>
            <a:r>
              <a:rPr lang="ar-SA" sz="2800" dirty="0"/>
              <a:t>-اقتصادات مغلقة ومنعزلة </a:t>
            </a:r>
            <a:endParaRPr lang="en-US" sz="2800" dirty="0"/>
          </a:p>
          <a:p>
            <a:pPr algn="r" rtl="1"/>
            <a:r>
              <a:rPr lang="ar-SA" sz="2800" dirty="0"/>
              <a:t>-الملكية قائمة على ملكية الاقطاعي للأراضي والفلاحين </a:t>
            </a:r>
            <a:endParaRPr lang="en-US" sz="2800" dirty="0"/>
          </a:p>
          <a:p>
            <a:pPr algn="r" rtl="1"/>
            <a:r>
              <a:rPr lang="ar-SA" sz="2800" dirty="0"/>
              <a:t>-الكنيسة ساهمت في اسناد الاقطاع</a:t>
            </a:r>
            <a:endParaRPr lang="en-US" sz="2800" dirty="0"/>
          </a:p>
          <a:p>
            <a:pPr algn="r" rtl="1"/>
            <a:r>
              <a:rPr lang="ar-SA" sz="2800" dirty="0"/>
              <a:t>-التجارة كانت ضئيلة وتقتصر على مناطق قليلة للغاية وقريبة في الغالب (ماهو السبب؟):</a:t>
            </a:r>
            <a:endParaRPr lang="en-US" sz="2800" dirty="0"/>
          </a:p>
          <a:p>
            <a:pPr algn="r" rtl="1"/>
            <a:r>
              <a:rPr lang="ar-SA" sz="2800" dirty="0"/>
              <a:t>ج/بسبب:  </a:t>
            </a:r>
            <a:endParaRPr lang="en-US" sz="2800" dirty="0"/>
          </a:p>
          <a:p>
            <a:pPr algn="r" rtl="1"/>
            <a:r>
              <a:rPr lang="ar-SA" sz="2800" dirty="0"/>
              <a:t>     ١-رداءة المواصلات وقلة وسائل النقل وعدم توفر الامن والنظام </a:t>
            </a:r>
            <a:endParaRPr lang="en-US" sz="2800" dirty="0"/>
          </a:p>
          <a:p>
            <a:pPr algn="r" rtl="1"/>
            <a:r>
              <a:rPr lang="ar-SA" sz="2800" dirty="0"/>
              <a:t>      ٢-كثرة القيود على التبادل بسبب الضرائب التي فرضها الاقطاع </a:t>
            </a:r>
            <a:endParaRPr lang="en-US" sz="2800" dirty="0"/>
          </a:p>
          <a:p>
            <a:pPr algn="r" rtl="1"/>
            <a:r>
              <a:rPr lang="ar-SA" sz="2800" dirty="0"/>
              <a:t>      ٣-صعوبة تسديد الديون لقلة استخدام النقود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/>
              <a:t>ثالثا/النظام الراسمالي (ماهي المراحل التي مر بها النظام الراسمالي؟)</a:t>
            </a:r>
            <a:endParaRPr lang="en-US" sz="2400" dirty="0"/>
          </a:p>
          <a:p>
            <a:pPr algn="r" rtl="1"/>
            <a:r>
              <a:rPr lang="ar-SA" sz="2400" dirty="0"/>
              <a:t>ج/</a:t>
            </a:r>
            <a:endParaRPr lang="en-US" sz="2400" dirty="0"/>
          </a:p>
          <a:p>
            <a:pPr algn="r" rtl="1"/>
            <a:r>
              <a:rPr lang="ar-SA" sz="2400" dirty="0"/>
              <a:t>بعد انتهاء العصر الوسيط (عصر الاقطاع) وبزوغ عصر النهضة الاوربية بدا الاقتصاد الأوربي بتبني النظام الراسمالي الذي كان في البداية تجاريا ثم تطور الى صناعي </a:t>
            </a:r>
            <a:endParaRPr lang="en-US" sz="2400" dirty="0"/>
          </a:p>
          <a:p>
            <a:pPr algn="r" rtl="1"/>
            <a:r>
              <a:rPr lang="ar-SA" sz="2400" dirty="0"/>
              <a:t> </a:t>
            </a:r>
            <a:endParaRPr lang="en-US" sz="2400" dirty="0"/>
          </a:p>
          <a:p>
            <a:pPr algn="r" rtl="1"/>
            <a:r>
              <a:rPr lang="ar-SA" sz="2400" u="sng" dirty="0"/>
              <a:t>أ-الثورة التجارية</a:t>
            </a:r>
            <a:r>
              <a:rPr lang="ar-SA" sz="2400" dirty="0"/>
              <a:t> (من القرن ١٥-حتى القرن ١٨)</a:t>
            </a:r>
            <a:endParaRPr lang="en-US" sz="2400" dirty="0"/>
          </a:p>
          <a:p>
            <a:pPr algn="r" rtl="1"/>
            <a:r>
              <a:rPr lang="ar-SA" sz="2400" dirty="0"/>
              <a:t>-بدات مع ازدهار نفوذ التجار وأصبحت التجارة تتزايد بمعدلات عالية</a:t>
            </a:r>
            <a:endParaRPr lang="en-US" sz="2400" dirty="0"/>
          </a:p>
          <a:p>
            <a:pPr algn="r" rtl="1"/>
            <a:r>
              <a:rPr lang="ar-SA" sz="2400" dirty="0"/>
              <a:t>-ازداد نفوذ التجار وانتشار الأسواق وازدهار المدن التجارية</a:t>
            </a:r>
            <a:endParaRPr lang="en-US" sz="2400" dirty="0"/>
          </a:p>
          <a:p>
            <a:pPr algn="r" rtl="1"/>
            <a:r>
              <a:rPr lang="ar-SA" sz="2400" dirty="0"/>
              <a:t>-اصبح التجار ذو نفوذ ويمثلون الحكومة وما نتجت عنه من سياسات انعكست آنذاك فيما يعرف بالمذهب الماركنتيلي او المذهب التجاري </a:t>
            </a:r>
            <a:endParaRPr lang="en-US" sz="2400" dirty="0"/>
          </a:p>
          <a:p>
            <a:pPr algn="r" rtl="1"/>
            <a:r>
              <a:rPr lang="ar-SA" sz="2400" dirty="0"/>
              <a:t>-في القرن ١٦و١٧ توسعت التجارة وبرزت طبقة التجار بفضل نشوء الدولة المركزية ،حيث بدات الثورة التجارية التي أحدثت تحولا كبيرا في النظم الاقتصادية الاوربية حيث:</a:t>
            </a:r>
            <a:endParaRPr lang="en-US" sz="2400" dirty="0"/>
          </a:p>
          <a:p>
            <a:pPr algn="r" rtl="1"/>
            <a:r>
              <a:rPr lang="ar-SA" sz="2400" dirty="0"/>
              <a:t>-توسعت التجارة توسعا كبيرا </a:t>
            </a:r>
            <a:endParaRPr lang="en-US" sz="2400" dirty="0"/>
          </a:p>
          <a:p>
            <a:pPr algn="r" rtl="1"/>
            <a:r>
              <a:rPr lang="ar-SA" sz="2400" dirty="0"/>
              <a:t>-بروز طبقة التجار </a:t>
            </a:r>
            <a:endParaRPr lang="en-US" sz="2400" dirty="0"/>
          </a:p>
          <a:p>
            <a:pPr algn="r" rtl="1"/>
            <a:r>
              <a:rPr lang="ar-SA" sz="2400" dirty="0"/>
              <a:t>-تكوين الدولة القومية  بعد استرجاع الملوك لسلطاتهم التي تنازلوا عنها لامراء الاقطاع.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125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10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18</cp:revision>
  <dcterms:created xsi:type="dcterms:W3CDTF">2022-06-26T19:58:55Z</dcterms:created>
  <dcterms:modified xsi:type="dcterms:W3CDTF">2022-06-26T20:11:07Z</dcterms:modified>
</cp:coreProperties>
</file>