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091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091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199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79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02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62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429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106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73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003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8824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395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محاضرة دولي 11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د. عبير محمد جاسم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4214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717" y="492541"/>
            <a:ext cx="114914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dirty="0"/>
              <a:t>وتحولت الاقتصادات الاوربية من اقتصادات تقليدية منعزلة الى اقتصادات مفتوحة تبادلية بفضل التجارة ..</a:t>
            </a:r>
            <a:endParaRPr lang="en-US" sz="2800" dirty="0"/>
          </a:p>
          <a:p>
            <a:pPr algn="r" rtl="1"/>
            <a:r>
              <a:rPr lang="ar-SA" sz="2800" dirty="0"/>
              <a:t> </a:t>
            </a:r>
            <a:endParaRPr lang="en-US" sz="2800" dirty="0"/>
          </a:p>
          <a:p>
            <a:pPr algn="r" rtl="1"/>
            <a:r>
              <a:rPr lang="ar-SA" sz="2800" b="1" dirty="0"/>
              <a:t>س/واجهت اقتصاديات البلدان المسيطر عليها في تلك الفترة  عدة عوائق أدت الى تقييد وتقليل توسعها كما ونوعا واتجاها؛؛ماهي تلك الأسباب:</a:t>
            </a:r>
            <a:endParaRPr lang="en-US" sz="2800" dirty="0"/>
          </a:p>
          <a:p>
            <a:pPr algn="r" rtl="1"/>
            <a:r>
              <a:rPr lang="ar-SA" sz="2800" dirty="0"/>
              <a:t>ج/ -ضالة القطاع الصناعي التحويلي حيث كانت التجارة محدودة النطاق ومحصورة على سلع قليلة </a:t>
            </a:r>
            <a:endParaRPr lang="en-US" sz="2800" dirty="0"/>
          </a:p>
          <a:p>
            <a:pPr algn="r" rtl="1"/>
            <a:r>
              <a:rPr lang="ar-SA" sz="2800" dirty="0"/>
              <a:t>-تخلف اقتصادياتها </a:t>
            </a:r>
            <a:endParaRPr lang="en-US" sz="2800" dirty="0"/>
          </a:p>
          <a:p>
            <a:pPr algn="r" rtl="1"/>
            <a:r>
              <a:rPr lang="ar-SA" sz="2800" dirty="0"/>
              <a:t>-هيمنة الأوروبيين على الحركة التجارية وسيطرتهم على المعادن النفيسة والسلع الاستهلاكية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027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5343" y="982344"/>
            <a:ext cx="103177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u="sng" dirty="0"/>
              <a:t>ب-الثورة الصناعية </a:t>
            </a:r>
            <a:r>
              <a:rPr lang="ar-SA" sz="2400" dirty="0"/>
              <a:t>(مالمقصود بالثورة الصناعية وماهي ملامحها؟)</a:t>
            </a:r>
            <a:endParaRPr lang="en-US" sz="2400" dirty="0"/>
          </a:p>
          <a:p>
            <a:pPr algn="r" rtl="1"/>
            <a:r>
              <a:rPr lang="ar-SA" sz="2400" dirty="0"/>
              <a:t>ج/</a:t>
            </a:r>
            <a:endParaRPr lang="en-US" sz="2400" dirty="0"/>
          </a:p>
          <a:p>
            <a:pPr algn="r" rtl="1"/>
            <a:r>
              <a:rPr lang="ar-SA" sz="2400" dirty="0"/>
              <a:t>الانتقال الى مرحلة الراسمالية الصناعية وظهور الثورة الصناعية (وتعني الحركة الضخمة من الاختراعات التي ظهرت في القرن ١٨ في إنكلترا ثم انتقلت  الى دول اوربا الأخرى </a:t>
            </a:r>
            <a:endParaRPr lang="en-US" sz="2400" dirty="0"/>
          </a:p>
          <a:p>
            <a:pPr algn="r" rtl="1"/>
            <a:r>
              <a:rPr lang="ar-SA" sz="2400" dirty="0"/>
              <a:t>بدات الثورة الصناعية (١٧٥٠-١٨٥٠) لتعود البلدان الاوربية الى تحول جذري في كافة النشاطات الاقتصادية المحلية وانعكس التحول لتغيرات جوهرية في العلاقات الدولية لبلدان اوربا مع الدول النامية </a:t>
            </a:r>
            <a:endParaRPr lang="en-US" sz="2400" dirty="0"/>
          </a:p>
          <a:p>
            <a:pPr algn="r" rtl="1"/>
            <a:r>
              <a:rPr lang="ar-SA" sz="2400" dirty="0"/>
              <a:t>في منتصف القرن ١٩برزت القوة الاقتصادية الامريكية وبرزت اليابان كمركز جديد للتجارة منذ أوائل القرن العشرين</a:t>
            </a:r>
            <a:endParaRPr lang="en-US" sz="2400" dirty="0"/>
          </a:p>
          <a:p>
            <a:pPr algn="r" rtl="1"/>
            <a:r>
              <a:rPr lang="ar-SA" sz="2400" dirty="0"/>
              <a:t>سيطرت القوى الراسمالية على الأسواق العالمية وعلى مصادر السلع الوسيطة والغذاء في العالم ،وبالتالي توسعت  التجارة الدولية واشتدت حركة  رؤوس  الأموال.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5279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128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محاضرة دولي 11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دولي 1</dc:title>
  <dc:creator>د.مصطفى</dc:creator>
  <cp:lastModifiedBy>د.مصطفى</cp:lastModifiedBy>
  <cp:revision>20</cp:revision>
  <dcterms:created xsi:type="dcterms:W3CDTF">2022-06-26T19:58:55Z</dcterms:created>
  <dcterms:modified xsi:type="dcterms:W3CDTF">2022-06-26T20:12:08Z</dcterms:modified>
</cp:coreProperties>
</file>