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15</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5262979"/>
          </a:xfrm>
          <a:prstGeom prst="rect">
            <a:avLst/>
          </a:prstGeom>
        </p:spPr>
        <p:txBody>
          <a:bodyPr wrap="square">
            <a:spAutoFit/>
          </a:bodyPr>
          <a:lstStyle/>
          <a:p>
            <a:pPr algn="r"/>
            <a:r>
              <a:rPr lang="ar-SA" sz="2400" dirty="0"/>
              <a:t>ن</a:t>
            </a:r>
            <a:r>
              <a:rPr lang="ar-SA" sz="2400" u="sng" dirty="0"/>
              <a:t>ظريات التجارة الدولية  (لمحة تعريفية)</a:t>
            </a:r>
            <a:endParaRPr lang="en-US" sz="2400" dirty="0"/>
          </a:p>
          <a:p>
            <a:pPr algn="r"/>
            <a:r>
              <a:rPr lang="ar-SA" sz="2400" dirty="0"/>
              <a:t> </a:t>
            </a:r>
            <a:endParaRPr lang="en-US" sz="2400" dirty="0"/>
          </a:p>
          <a:p>
            <a:pPr algn="r"/>
            <a:r>
              <a:rPr lang="ar-SA" sz="2400" b="1" dirty="0"/>
              <a:t>س / ماهي  الأسئلة الرئيسية التي ركزت عليها النظريات التجارية الكلاسيكية ؟</a:t>
            </a:r>
            <a:endParaRPr lang="en-US" sz="2400" dirty="0"/>
          </a:p>
          <a:p>
            <a:pPr algn="r"/>
            <a:r>
              <a:rPr lang="ar-SA" sz="2400" dirty="0"/>
              <a:t>ج/ركزت نظرية ادم سمث (الميزة المطلقة ) ، ونظرية ديفيد ريكاردو (الميزة النسبية)</a:t>
            </a:r>
            <a:endParaRPr lang="en-US" sz="2400" dirty="0"/>
          </a:p>
          <a:p>
            <a:pPr algn="r"/>
            <a:r>
              <a:rPr lang="ar-SA" sz="2400" dirty="0"/>
              <a:t>للإجابة على التساؤلات ادناه :</a:t>
            </a:r>
            <a:endParaRPr lang="en-US" sz="2400" dirty="0"/>
          </a:p>
          <a:p>
            <a:pPr algn="r"/>
            <a:r>
              <a:rPr lang="ar-SA" sz="2400" dirty="0"/>
              <a:t>-ماهي العوامل التي تحدد تخصص أي دولة في انتاج وتصدير سلعة ما ،وماهي العوامل التي تدفعها الى استيرادها من قبل دولة أخرى.</a:t>
            </a:r>
            <a:endParaRPr lang="en-US" sz="2400" dirty="0"/>
          </a:p>
          <a:p>
            <a:pPr algn="r"/>
            <a:r>
              <a:rPr lang="ar-SA" sz="2400" dirty="0"/>
              <a:t>-ماهي المكاسب التي تحصل عليها دول العالم من جراء المتاجرة على أساس التخصص التجاري .</a:t>
            </a:r>
            <a:endParaRPr lang="en-US" sz="2400" dirty="0"/>
          </a:p>
          <a:p>
            <a:pPr algn="r"/>
            <a:r>
              <a:rPr lang="ar-SA" sz="2400" dirty="0"/>
              <a:t>ا</a:t>
            </a:r>
            <a:r>
              <a:rPr lang="ar-SA" sz="2400" b="1" dirty="0"/>
              <a:t>ما نظرية القيم الدولية (جون ستيوارت ميل</a:t>
            </a:r>
            <a:r>
              <a:rPr lang="ar-SA" sz="2400" dirty="0"/>
              <a:t>)،فقد ركزت على التساؤل الاتي :</a:t>
            </a:r>
            <a:endParaRPr lang="en-US" sz="2400" dirty="0"/>
          </a:p>
          <a:p>
            <a:pPr algn="r"/>
            <a:r>
              <a:rPr lang="ar-SA" sz="2400" dirty="0"/>
              <a:t>-ماهو اثر تغير معدلات التبادل الدولي على المكاسب الناجمة من التجارة ،وكيف يتحدد هذا المعدل ؟</a:t>
            </a:r>
            <a:endParaRPr lang="en-US" sz="2400" dirty="0"/>
          </a:p>
          <a:p>
            <a:pPr algn="r"/>
            <a:r>
              <a:rPr lang="ar-SA" sz="2400" b="1" u="sng" dirty="0"/>
              <a:t>نظريات ماقبل الكلاسيك</a:t>
            </a:r>
            <a:endParaRPr lang="en-US" sz="2400" dirty="0"/>
          </a:p>
          <a:p>
            <a:pPr algn="r"/>
            <a:r>
              <a:rPr lang="ar-SA" sz="2400" dirty="0"/>
              <a:t> </a:t>
            </a:r>
            <a:endParaRPr lang="en-US" sz="2400" dirty="0"/>
          </a:p>
          <a:p>
            <a:pPr algn="r"/>
            <a:r>
              <a:rPr lang="ar-SA" sz="2400" b="1" dirty="0"/>
              <a:t>س/ ماهو المذهب الماركنتيلي (التجاري)؟ والى ماذا دعا  هذا المذهب؟</a:t>
            </a:r>
            <a:endParaRPr lang="en-US" sz="2400" dirty="0"/>
          </a:p>
          <a:p>
            <a:pPr algn="r"/>
            <a:r>
              <a:rPr lang="ar-SA" sz="2400" dirty="0"/>
              <a:t>ج/ شاعت هذه النظرة من القرن ١٦ الى منتصف القرن ١٨ في بلدان مثل بريطانيا  ،اسبانيا ،وفرنسا ،وهولندا </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982344"/>
            <a:ext cx="10317708" cy="5262979"/>
          </a:xfrm>
          <a:prstGeom prst="rect">
            <a:avLst/>
          </a:prstGeom>
        </p:spPr>
        <p:txBody>
          <a:bodyPr wrap="square">
            <a:spAutoFit/>
          </a:bodyPr>
          <a:lstStyle/>
          <a:p>
            <a:pPr algn="r"/>
            <a:r>
              <a:rPr lang="ar-SA" sz="2400" dirty="0"/>
              <a:t>وترى ان اهم طريق لدى بلد ما لكي يصبح غنيا وقويا هو ان يصدر اكثر مما يستورد ،والفرق بين الصادر والوارد يتم تسويته بتدفق المعادن النفيسة (غالبا الذهب) الى الداخل ،حيث كلما استحوذ البلد على ذهب اكثر اصبح اكثر غنى واشد باسا.</a:t>
            </a:r>
            <a:endParaRPr lang="en-US" sz="2400" dirty="0"/>
          </a:p>
          <a:p>
            <a:pPr algn="r"/>
            <a:r>
              <a:rPr lang="ar-SA" sz="2400" dirty="0"/>
              <a:t>واهم مادعى اليه الماركنتيليون ماياتي: </a:t>
            </a:r>
            <a:endParaRPr lang="en-US" sz="2400" dirty="0"/>
          </a:p>
          <a:p>
            <a:pPr algn="r"/>
            <a:r>
              <a:rPr lang="ar-SA" sz="2400" dirty="0"/>
              <a:t> </a:t>
            </a:r>
            <a:endParaRPr lang="en-US" sz="2400" dirty="0"/>
          </a:p>
          <a:p>
            <a:pPr algn="r"/>
            <a:r>
              <a:rPr lang="ar-SA" sz="2400" dirty="0"/>
              <a:t>١-كان يدعو الى تراكم الذهب لانه كان ينظر اليه على انه الثروة الحقيقية للبلد ،فبالذهب يمكن للملك ان يجهز الجيوش ويشترى الامدادات ويحافظ على الاسطول الذي يحتاجه لتدعيم قوته .</a:t>
            </a:r>
            <a:endParaRPr lang="en-US" sz="2400" dirty="0"/>
          </a:p>
          <a:p>
            <a:pPr algn="r"/>
            <a:r>
              <a:rPr lang="ar-SA" sz="2400" dirty="0"/>
              <a:t>٢-دعا  الى تشجيع الصادرات وتقييد الاستيرادات بهدف تحقيق فائض في الصادرات يؤدي الى تراكم الذهب وتنشيط الناتج القومي والتوظف .</a:t>
            </a:r>
            <a:endParaRPr lang="en-US" sz="2400" dirty="0"/>
          </a:p>
          <a:p>
            <a:pPr algn="r"/>
            <a:r>
              <a:rPr lang="ar-SA" sz="2400" dirty="0"/>
              <a:t>٣-دعا الماركنتيليون الى ضوابط صارمة على التجارة قبل الحكومة .،أي اقترح التجاريون (او الماركنتيليون) ان تقوم الدولة بالتدخل في الشؤون الاقتصادية وذلك بتشجيع الصادرات وتقليل الاستيرادات حتى تستطيع ان تخلق فائضا في ميزان المدفوعات لصالحها ،،وهذا غير ممكن تحقيقه لجميع البلدان التي تقوم بالمتاجرة فيما بينها في وقت واحد ،حيث ان كمية الذهب والفضة ثابت في وقت معين ،وبالتالي لابد من ان تحقق بعض الدول مكاسب من المعادن النفيسة على حساب الدول الأخرى .</a:t>
            </a:r>
            <a:endParaRPr lang="en-US" sz="24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68</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15</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28</cp:revision>
  <dcterms:created xsi:type="dcterms:W3CDTF">2022-06-26T19:58:55Z</dcterms:created>
  <dcterms:modified xsi:type="dcterms:W3CDTF">2022-06-26T20:16:16Z</dcterms:modified>
</cp:coreProperties>
</file>