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92091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190918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8619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60179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51B8014-5D64-47BE-AB75-6FA1D27DF36C}" type="datetimeFigureOut">
              <a:rPr lang="ar-IQ" smtClean="0"/>
              <a:t>27/11/1443</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730235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48624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51B8014-5D64-47BE-AB75-6FA1D27DF36C}" type="datetimeFigureOut">
              <a:rPr lang="ar-IQ" smtClean="0"/>
              <a:t>27/11/1443</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203429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51B8014-5D64-47BE-AB75-6FA1D27DF36C}" type="datetimeFigureOut">
              <a:rPr lang="ar-IQ" smtClean="0"/>
              <a:t>27/11/1443</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4021061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1B8014-5D64-47BE-AB75-6FA1D27DF36C}" type="datetimeFigureOut">
              <a:rPr lang="ar-IQ" smtClean="0"/>
              <a:t>27/11/1443</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1467330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950031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51B8014-5D64-47BE-AB75-6FA1D27DF36C}" type="datetimeFigureOut">
              <a:rPr lang="ar-IQ" smtClean="0"/>
              <a:t>27/11/1443</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8ECAFB8-0E7C-4A58-BD6D-8047CAE46919}" type="slidenum">
              <a:rPr lang="ar-IQ" smtClean="0"/>
              <a:t>‹#›</a:t>
            </a:fld>
            <a:endParaRPr lang="ar-IQ"/>
          </a:p>
        </p:txBody>
      </p:sp>
    </p:spTree>
    <p:extLst>
      <p:ext uri="{BB962C8B-B14F-4D97-AF65-F5344CB8AC3E}">
        <p14:creationId xmlns:p14="http://schemas.microsoft.com/office/powerpoint/2010/main" val="36882465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1B8014-5D64-47BE-AB75-6FA1D27DF36C}" type="datetimeFigureOut">
              <a:rPr lang="ar-IQ" smtClean="0"/>
              <a:t>27/11/1443</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CAFB8-0E7C-4A58-BD6D-8047CAE46919}" type="slidenum">
              <a:rPr lang="ar-IQ" smtClean="0"/>
              <a:t>‹#›</a:t>
            </a:fld>
            <a:endParaRPr lang="ar-IQ"/>
          </a:p>
        </p:txBody>
      </p:sp>
    </p:spTree>
    <p:extLst>
      <p:ext uri="{BB962C8B-B14F-4D97-AF65-F5344CB8AC3E}">
        <p14:creationId xmlns:p14="http://schemas.microsoft.com/office/powerpoint/2010/main" val="2503950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محاضرة دولي 17</a:t>
            </a:r>
            <a:endParaRPr lang="ar-IQ" dirty="0"/>
          </a:p>
        </p:txBody>
      </p:sp>
      <p:sp>
        <p:nvSpPr>
          <p:cNvPr id="3" name="Subtitle 2"/>
          <p:cNvSpPr>
            <a:spLocks noGrp="1"/>
          </p:cNvSpPr>
          <p:nvPr>
            <p:ph type="subTitle" idx="1"/>
          </p:nvPr>
        </p:nvSpPr>
        <p:spPr/>
        <p:txBody>
          <a:bodyPr>
            <a:normAutofit/>
          </a:bodyPr>
          <a:lstStyle/>
          <a:p>
            <a:r>
              <a:rPr lang="ar-IQ" sz="4000" dirty="0" smtClean="0"/>
              <a:t>د. عبير محمد جاسم</a:t>
            </a:r>
            <a:endParaRPr lang="ar-IQ" sz="4000" dirty="0"/>
          </a:p>
        </p:txBody>
      </p:sp>
    </p:spTree>
    <p:extLst>
      <p:ext uri="{BB962C8B-B14F-4D97-AF65-F5344CB8AC3E}">
        <p14:creationId xmlns:p14="http://schemas.microsoft.com/office/powerpoint/2010/main" val="242147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492541"/>
            <a:ext cx="11491414" cy="4154984"/>
          </a:xfrm>
          <a:prstGeom prst="rect">
            <a:avLst/>
          </a:prstGeom>
        </p:spPr>
        <p:txBody>
          <a:bodyPr wrap="square">
            <a:spAutoFit/>
          </a:bodyPr>
          <a:lstStyle/>
          <a:p>
            <a:pPr algn="r"/>
            <a:r>
              <a:rPr lang="ar-SA" sz="2400" b="1" dirty="0"/>
              <a:t>س/ماهي اهم الفرضيات التي قامت عليها النظرية الكلاسيكية ؟</a:t>
            </a:r>
            <a:endParaRPr lang="en-US" sz="2400" dirty="0"/>
          </a:p>
          <a:p>
            <a:pPr algn="r"/>
            <a:r>
              <a:rPr lang="ar-SA" sz="2400" b="1" dirty="0"/>
              <a:t> </a:t>
            </a:r>
            <a:endParaRPr lang="en-US" sz="2400" dirty="0"/>
          </a:p>
          <a:p>
            <a:pPr algn="r"/>
            <a:r>
              <a:rPr lang="ar-SA" sz="2400" b="1" dirty="0"/>
              <a:t>ج/اهم فرضيات النظرية الكلاسيكية :</a:t>
            </a:r>
            <a:endParaRPr lang="en-US" sz="2400" dirty="0"/>
          </a:p>
          <a:p>
            <a:pPr algn="r"/>
            <a:r>
              <a:rPr lang="ar-SA" sz="2400" b="1" dirty="0"/>
              <a:t>١-سيادة حالة المنافسة التامة (اوالكاملة)</a:t>
            </a:r>
            <a:endParaRPr lang="en-US" sz="2400" dirty="0"/>
          </a:p>
          <a:p>
            <a:pPr algn="r"/>
            <a:r>
              <a:rPr lang="ar-SA" sz="2400" b="1" dirty="0"/>
              <a:t>٢-سريان نظرية قيمة العمل وفروضها:</a:t>
            </a:r>
            <a:endParaRPr lang="en-US" sz="2400" dirty="0"/>
          </a:p>
          <a:p>
            <a:pPr algn="r"/>
            <a:r>
              <a:rPr lang="ar-SA" sz="2400" b="1" dirty="0"/>
              <a:t>    أ-اعتبار العمل هو مصدر الإنتاج الوحيد </a:t>
            </a:r>
            <a:endParaRPr lang="en-US" sz="2400" dirty="0"/>
          </a:p>
          <a:p>
            <a:pPr algn="r"/>
            <a:r>
              <a:rPr lang="ar-SA" sz="2400" b="1" dirty="0"/>
              <a:t>    ب-قيمة أي سلعة تتحدد بكمية العمل المبذول في انتاجها </a:t>
            </a:r>
            <a:endParaRPr lang="en-US" sz="2400" dirty="0"/>
          </a:p>
          <a:p>
            <a:pPr algn="r"/>
            <a:r>
              <a:rPr lang="ar-SA" sz="2400" b="1" dirty="0"/>
              <a:t>     ج-حرية انتقال العمل داخل البلد الواحد وعدم إمكانية انتقاله من بلد الى اخر </a:t>
            </a:r>
            <a:endParaRPr lang="en-US" sz="2400" dirty="0"/>
          </a:p>
          <a:p>
            <a:pPr algn="r"/>
            <a:r>
              <a:rPr lang="ar-SA" sz="2400" b="1" dirty="0"/>
              <a:t>      د-تجانس العمل </a:t>
            </a:r>
            <a:endParaRPr lang="en-US" sz="2400" dirty="0"/>
          </a:p>
          <a:p>
            <a:pPr algn="r"/>
            <a:r>
              <a:rPr lang="ar-SA" sz="2400" b="1" dirty="0"/>
              <a:t>٣-سيادة حالة ثبات الغلة (ثبات التكاليف)</a:t>
            </a:r>
            <a:endParaRPr lang="en-US" sz="2400" dirty="0"/>
          </a:p>
          <a:p>
            <a:pPr algn="r"/>
            <a:r>
              <a:rPr lang="ar-SA" sz="2400" b="1" dirty="0"/>
              <a:t>٤-المرونة التامة لحركة أسعار السلع وعوامل الإنتاج .</a:t>
            </a:r>
            <a:endParaRPr lang="en-US" sz="2400" dirty="0"/>
          </a:p>
        </p:txBody>
      </p:sp>
    </p:spTree>
    <p:extLst>
      <p:ext uri="{BB962C8B-B14F-4D97-AF65-F5344CB8AC3E}">
        <p14:creationId xmlns:p14="http://schemas.microsoft.com/office/powerpoint/2010/main" val="560270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4" y="245364"/>
            <a:ext cx="10317708" cy="6370975"/>
          </a:xfrm>
          <a:prstGeom prst="rect">
            <a:avLst/>
          </a:prstGeom>
        </p:spPr>
        <p:txBody>
          <a:bodyPr wrap="square">
            <a:spAutoFit/>
          </a:bodyPr>
          <a:lstStyle/>
          <a:p>
            <a:pPr algn="r"/>
            <a:r>
              <a:rPr lang="en-US" sz="2400" b="1" dirty="0"/>
              <a:t> </a:t>
            </a:r>
            <a:endParaRPr lang="en-US" sz="2400" dirty="0"/>
          </a:p>
          <a:p>
            <a:pPr algn="r"/>
            <a:r>
              <a:rPr lang="ar-SA" sz="2400" dirty="0"/>
              <a:t> </a:t>
            </a:r>
            <a:endParaRPr lang="en-US" sz="2400" dirty="0"/>
          </a:p>
          <a:p>
            <a:pPr algn="r"/>
            <a:r>
              <a:rPr lang="ar-SA" sz="2400" dirty="0"/>
              <a:t>س/ ماهو مضمون نظرية الميزة المطلقة ؟وماهي اهم افتراضاتها ؟</a:t>
            </a:r>
            <a:endParaRPr lang="en-US" sz="2400" dirty="0"/>
          </a:p>
          <a:p>
            <a:pPr algn="r"/>
            <a:r>
              <a:rPr lang="ar-SA" sz="2400" dirty="0"/>
              <a:t>ج/</a:t>
            </a:r>
            <a:endParaRPr lang="en-US" sz="2400" dirty="0"/>
          </a:p>
          <a:p>
            <a:pPr algn="r"/>
            <a:r>
              <a:rPr lang="ar-SA" sz="2400" b="1" dirty="0"/>
              <a:t>في عام(1776) نشر ادم اسمث كتابة الشهر ثروة الامم حيث اذ انتقد سمث في كتابه المذهب التجاري اذ اكد على حرية التجارة باعتبارها افضل وسيلة للتبادل التجاري بين الدول، السلعة  ويرى سمث بأن كل دولة تتحصص في انتاج وتصدير السلعة التي لها ميزة مطلقة ،او التي يمكن ان تنتجها بكفاءة اكبر من غيرها من الدول، وفي المقابل يتم استيراد السلعة  التي لاتتوفر له فيها ميزة  مطلقة بإنتاجها(او ينتجها بكفاءة اقل). </a:t>
            </a:r>
            <a:endParaRPr lang="en-US" sz="2400" dirty="0"/>
          </a:p>
          <a:p>
            <a:pPr algn="r"/>
            <a:r>
              <a:rPr lang="ar-SA" sz="2400" b="1" dirty="0"/>
              <a:t>بمعنى (اذا اختلفت كفاءة انتاج سلعة معينة بين بلدين ،فان تخصص كل منهما بإنتاج ماهو كفء بانتاجه وتصديره الى الاخر سيصل بهما الى مستوى اعلى من الكفاءة والرفاهية)</a:t>
            </a:r>
            <a:endParaRPr lang="en-US" sz="2400" dirty="0"/>
          </a:p>
          <a:p>
            <a:pPr algn="r"/>
            <a:r>
              <a:rPr lang="ar-SA" sz="2400" b="1" dirty="0"/>
              <a:t>افتراضات النظرية :</a:t>
            </a:r>
            <a:endParaRPr lang="en-US" sz="2400" dirty="0"/>
          </a:p>
          <a:p>
            <a:pPr algn="r"/>
            <a:r>
              <a:rPr lang="ar-SA" sz="2400" b="1" dirty="0"/>
              <a:t> </a:t>
            </a:r>
            <a:endParaRPr lang="en-US" sz="2400" dirty="0"/>
          </a:p>
          <a:p>
            <a:pPr algn="r"/>
            <a:r>
              <a:rPr lang="ar-SA" sz="2400" b="1" dirty="0"/>
              <a:t>١-وجود بلدين  وسلعتين </a:t>
            </a:r>
            <a:endParaRPr lang="en-US" sz="2400" dirty="0"/>
          </a:p>
          <a:p>
            <a:pPr algn="r"/>
            <a:r>
              <a:rPr lang="ar-SA" sz="2400" b="1" dirty="0"/>
              <a:t>٢-عدم وجود تكاليف النقل</a:t>
            </a:r>
            <a:endParaRPr lang="en-US" sz="2400" dirty="0"/>
          </a:p>
          <a:p>
            <a:pPr algn="r"/>
            <a:r>
              <a:rPr lang="ar-SA" sz="2400" b="1" dirty="0"/>
              <a:t>٣-عدم وجود قيود كمركية </a:t>
            </a:r>
            <a:endParaRPr lang="en-US" sz="2400" dirty="0"/>
          </a:p>
          <a:p>
            <a:pPr algn="r"/>
            <a:r>
              <a:rPr lang="ar-SA" sz="2400" b="1" dirty="0"/>
              <a:t>٤-سريان بقية فروض النظرية الكلاسيكية </a:t>
            </a:r>
            <a:endParaRPr lang="en-US" sz="2400" dirty="0"/>
          </a:p>
        </p:txBody>
      </p:sp>
    </p:spTree>
    <p:extLst>
      <p:ext uri="{BB962C8B-B14F-4D97-AF65-F5344CB8AC3E}">
        <p14:creationId xmlns:p14="http://schemas.microsoft.com/office/powerpoint/2010/main" val="1195279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17</Words>
  <Application>Microsoft Office PowerPoint</Application>
  <PresentationFormat>Widescreen</PresentationFormat>
  <Paragraphs>25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محاضرة دولي 17</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دولي 1</dc:title>
  <dc:creator>د.مصطفى</dc:creator>
  <cp:lastModifiedBy>د.مصطفى</cp:lastModifiedBy>
  <cp:revision>32</cp:revision>
  <dcterms:created xsi:type="dcterms:W3CDTF">2022-06-26T19:58:55Z</dcterms:created>
  <dcterms:modified xsi:type="dcterms:W3CDTF">2022-06-26T20:18:27Z</dcterms:modified>
</cp:coreProperties>
</file>