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18</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2308324"/>
          </a:xfrm>
          <a:prstGeom prst="rect">
            <a:avLst/>
          </a:prstGeom>
        </p:spPr>
        <p:txBody>
          <a:bodyPr wrap="square">
            <a:spAutoFit/>
          </a:bodyPr>
          <a:lstStyle/>
          <a:p>
            <a:pPr algn="r"/>
            <a:r>
              <a:rPr lang="ar-SA" sz="2400" b="1" u="sng" dirty="0"/>
              <a:t>ملاحظة :يقصد بالميزة اما انتاج السلعة بتكاليف اقل ،،او انتاج السلعة بكميات اكبر .</a:t>
            </a:r>
            <a:endParaRPr lang="en-US" sz="2400" dirty="0"/>
          </a:p>
          <a:p>
            <a:pPr algn="r"/>
            <a:r>
              <a:rPr lang="ar-SA" sz="2400" b="1" dirty="0"/>
              <a:t>                          </a:t>
            </a:r>
            <a:r>
              <a:rPr lang="ar-SA" sz="2400" dirty="0"/>
              <a:t>    </a:t>
            </a:r>
            <a:endParaRPr lang="en-US" sz="2400" dirty="0"/>
          </a:p>
          <a:p>
            <a:pPr algn="r"/>
            <a:r>
              <a:rPr lang="ar-SA" sz="2400" dirty="0"/>
              <a:t>س/ كيف يمكن ان تحدث التجارة بين الدولتين ادناه ،وكيف يتحقق التخصص الدولي بينهما ؟وماهي المكاسب  المتحققة لهما بعد قيام التجارة ؟</a:t>
            </a:r>
            <a:endParaRPr lang="en-US" sz="2400" dirty="0"/>
          </a:p>
          <a:p>
            <a:pPr algn="r"/>
            <a:r>
              <a:rPr lang="ar-SA" sz="2400" dirty="0"/>
              <a:t>ان التخصص الدولي للعوامل الانتاج يؤدي الى زيادة في الانتاج العالمي، ويتم تقسيم هذا الانتاج  بين الدول الداخلة في التبادل التجاري، وهذا يؤدي الى تحقيق مكاسب لكل بلد من عملية التبادل التجاري الدولي</a:t>
            </a:r>
            <a:endParaRPr lang="en-US" sz="24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245364"/>
            <a:ext cx="10317708" cy="6555641"/>
          </a:xfrm>
          <a:prstGeom prst="rect">
            <a:avLst/>
          </a:prstGeom>
        </p:spPr>
        <p:txBody>
          <a:bodyPr wrap="square">
            <a:spAutoFit/>
          </a:bodyPr>
          <a:lstStyle/>
          <a:p>
            <a:pPr algn="r"/>
            <a:r>
              <a:rPr lang="ar-SA" sz="2800" dirty="0"/>
              <a:t>من المثال أعلاه ،نرى ان  الولايات المتحدة الامريكية تمتلك ميزة مطلقة  في انتاج القمح لان كميات انتاجه منها اكبر من الدولة الأخرى ،بينما المملكة المتحدة البريطانية تمتلك ميزة مطلقة في انتاج الاقمشة لان اتناجها منه اكبر من الولايات المتحدة ، لذلك فأن الانتاج العالمي لكل من سلعة القمح وسلعة الاقمشة في البلدين يمكن ان يكون اكبر، وبذلك فأن كلاً من الولايات المتحدة الامريكية و المملكة المتحدة البريطانية سوف يتقاسمان الزيادة الحاصلة عن طريق التبادل التجاري</a:t>
            </a:r>
            <a:endParaRPr lang="en-US" sz="2800" dirty="0"/>
          </a:p>
          <a:p>
            <a:pPr algn="r"/>
            <a:r>
              <a:rPr lang="ar-SA" sz="2800" dirty="0"/>
              <a:t> </a:t>
            </a:r>
            <a:endParaRPr lang="en-US" sz="2800" dirty="0"/>
          </a:p>
          <a:p>
            <a:pPr algn="r"/>
            <a:r>
              <a:rPr lang="en-US" sz="2800" dirty="0"/>
              <a:t> </a:t>
            </a:r>
          </a:p>
          <a:p>
            <a:pPr algn="r"/>
            <a:r>
              <a:rPr lang="ar-SA" sz="2800" dirty="0"/>
              <a:t>اما المكاسب المتحققة يمكن توضيحها كالاتي :</a:t>
            </a:r>
            <a:endParaRPr lang="en-US" sz="2800" dirty="0"/>
          </a:p>
          <a:p>
            <a:pPr algn="r"/>
            <a:r>
              <a:rPr lang="en-US" sz="2800" dirty="0"/>
              <a:t> </a:t>
            </a:r>
          </a:p>
          <a:p>
            <a:pPr algn="r"/>
            <a:r>
              <a:rPr lang="ar-SA" sz="2800" dirty="0"/>
              <a:t>قبل التجارة فأن المملكة المتحدة البريطانية تنتج الاتي:</a:t>
            </a:r>
            <a:endParaRPr lang="en-US" sz="2800" dirty="0"/>
          </a:p>
          <a:p>
            <a:pPr algn="r"/>
            <a:r>
              <a:rPr lang="ar-SA" sz="2800" dirty="0"/>
              <a:t>قمح(1)+قماش(3)=4</a:t>
            </a:r>
            <a:endParaRPr lang="en-US" sz="2800" dirty="0"/>
          </a:p>
          <a:p>
            <a:pPr algn="r"/>
            <a:r>
              <a:rPr lang="ar-SA" sz="2800" dirty="0"/>
              <a:t>قبل التجارة فأن الولايات المتحدة الامريكية تنتج الاتي:</a:t>
            </a:r>
            <a:endParaRPr lang="en-US" sz="2800" dirty="0"/>
          </a:p>
          <a:p>
            <a:pPr algn="r"/>
            <a:r>
              <a:rPr lang="ar-SA" sz="2800" dirty="0"/>
              <a:t>قمح(6)+قماش(1)=7</a:t>
            </a:r>
            <a:endParaRPr lang="en-US" sz="2800" dirty="0"/>
          </a:p>
          <a:p>
            <a:pPr algn="r"/>
            <a:r>
              <a:rPr lang="ar-SA" sz="2800" dirty="0"/>
              <a:t>اما بعد التجارة :</a:t>
            </a:r>
            <a:endParaRPr lang="en-US" sz="28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163</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18</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34</cp:revision>
  <dcterms:created xsi:type="dcterms:W3CDTF">2022-06-26T19:58:55Z</dcterms:created>
  <dcterms:modified xsi:type="dcterms:W3CDTF">2022-06-26T20:19:15Z</dcterms:modified>
</cp:coreProperties>
</file>