
<file path=[Content_Types].xml><?xml version="1.0" encoding="utf-8"?>
<Types xmlns="http://schemas.openxmlformats.org/package/2006/content-types">
  <Default Extension="jpeg" ContentType="image/jpe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tl="1" removePersonalInfoOnSave="1" saveSubsetFonts="1">
  <p:sldMasterIdLst>
    <p:sldMasterId id="2147483694" r:id="rId2"/>
  </p:sldMasterIdLst>
  <p:notesMasterIdLst>
    <p:notesMasterId r:id="rId14"/>
  </p:notesMasterIdLst>
  <p:handoutMasterIdLst>
    <p:handoutMasterId r:id="rId15"/>
  </p:handoutMasterIdLst>
  <p:sldIdLst>
    <p:sldId id="256" r:id="rId3"/>
    <p:sldId id="257" r:id="rId4"/>
    <p:sldId id="258" r:id="rId5"/>
    <p:sldId id="408" r:id="rId6"/>
    <p:sldId id="327" r:id="rId7"/>
    <p:sldId id="410" r:id="rId8"/>
    <p:sldId id="413" r:id="rId9"/>
    <p:sldId id="397" r:id="rId10"/>
    <p:sldId id="309" r:id="rId11"/>
    <p:sldId id="416" r:id="rId12"/>
    <p:sldId id="407" r:id="rId13"/>
  </p:sldIdLst>
  <p:sldSz cx="9144000" cy="6858000" type="screen4x3"/>
  <p:notesSz cx="6888163" cy="10018713"/>
  <p:defaultTextStyle>
    <a:defPPr>
      <a:defRPr lang="en-US"/>
    </a:defPPr>
    <a:lvl1pPr marL="0" algn="l" rtl="0" latinLnBrk="0">
      <a:defRPr sz="1800" kern="1200">
        <a:solidFill>
          <a:schemeClr val="tx1"/>
        </a:solidFill>
        <a:latin typeface="+mn-lt"/>
        <a:ea typeface="+mn-ea"/>
        <a:cs typeface="+mn-cs"/>
      </a:defRPr>
    </a:lvl1pPr>
    <a:lvl2pPr marL="457200" algn="l" rtl="0" latinLnBrk="0">
      <a:defRPr sz="1800" kern="1200">
        <a:solidFill>
          <a:schemeClr val="tx1"/>
        </a:solidFill>
        <a:latin typeface="+mn-lt"/>
        <a:ea typeface="+mn-ea"/>
        <a:cs typeface="+mn-cs"/>
      </a:defRPr>
    </a:lvl2pPr>
    <a:lvl3pPr marL="914400" algn="l" rtl="0" latinLnBrk="0">
      <a:defRPr sz="1800" kern="1200">
        <a:solidFill>
          <a:schemeClr val="tx1"/>
        </a:solidFill>
        <a:latin typeface="+mn-lt"/>
        <a:ea typeface="+mn-ea"/>
        <a:cs typeface="+mn-cs"/>
      </a:defRPr>
    </a:lvl3pPr>
    <a:lvl4pPr marL="1371600" algn="l" rtl="0" latinLnBrk="0">
      <a:defRPr sz="1800" kern="1200">
        <a:solidFill>
          <a:schemeClr val="tx1"/>
        </a:solidFill>
        <a:latin typeface="+mn-lt"/>
        <a:ea typeface="+mn-ea"/>
        <a:cs typeface="+mn-cs"/>
      </a:defRPr>
    </a:lvl4pPr>
    <a:lvl5pPr marL="1828800" algn="l" rtl="0" latinLnBrk="0">
      <a:defRPr sz="1800" kern="1200">
        <a:solidFill>
          <a:schemeClr val="tx1"/>
        </a:solidFill>
        <a:latin typeface="+mn-lt"/>
        <a:ea typeface="+mn-ea"/>
        <a:cs typeface="+mn-cs"/>
      </a:defRPr>
    </a:lvl5pPr>
    <a:lvl6pPr marL="2286000" algn="l" rtl="0" latinLnBrk="0">
      <a:defRPr sz="1800" kern="1200">
        <a:solidFill>
          <a:schemeClr val="tx1"/>
        </a:solidFill>
        <a:latin typeface="+mn-lt"/>
        <a:ea typeface="+mn-ea"/>
        <a:cs typeface="+mn-cs"/>
      </a:defRPr>
    </a:lvl6pPr>
    <a:lvl7pPr marL="2743200" algn="l" rtl="0" latinLnBrk="0">
      <a:defRPr sz="1800" kern="1200">
        <a:solidFill>
          <a:schemeClr val="tx1"/>
        </a:solidFill>
        <a:latin typeface="+mn-lt"/>
        <a:ea typeface="+mn-ea"/>
        <a:cs typeface="+mn-cs"/>
      </a:defRPr>
    </a:lvl7pPr>
    <a:lvl8pPr marL="3200400" algn="l" rtl="0" latinLnBrk="0">
      <a:defRPr sz="1800" kern="1200">
        <a:solidFill>
          <a:schemeClr val="tx1"/>
        </a:solidFill>
        <a:latin typeface="+mn-lt"/>
        <a:ea typeface="+mn-ea"/>
        <a:cs typeface="+mn-cs"/>
      </a:defRPr>
    </a:lvl8pPr>
    <a:lvl9pPr marL="3657600" algn="l" rtl="0" latinLnBrk="0">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155">
          <p15:clr>
            <a:srgbClr val="A4A3A4"/>
          </p15:clr>
        </p15:guide>
        <p15:guide id="2" pos="2169">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FF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77854" autoAdjust="0"/>
    <p:restoredTop sz="94434" autoAdjust="0"/>
  </p:normalViewPr>
  <p:slideViewPr>
    <p:cSldViewPr>
      <p:cViewPr varScale="1">
        <p:scale>
          <a:sx n="72" d="100"/>
          <a:sy n="72" d="100"/>
        </p:scale>
        <p:origin x="1056" y="78"/>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0"/>
    </p:cViewPr>
  </p:sorterViewPr>
  <p:notesViewPr>
    <p:cSldViewPr>
      <p:cViewPr varScale="1">
        <p:scale>
          <a:sx n="51" d="100"/>
          <a:sy n="51" d="100"/>
        </p:scale>
        <p:origin x="-2946" y="-96"/>
      </p:cViewPr>
      <p:guideLst>
        <p:guide orient="horz" pos="3155"/>
        <p:guide pos="2169"/>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theme" Target="theme/theme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viewProps" Target="viewProps.xml"/><Relationship Id="rId2" Type="http://schemas.openxmlformats.org/officeDocument/2006/relationships/slideMaster" Target="slideMasters/slideMaster1.xml"/><Relationship Id="rId16"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handoutMaster" Target="handoutMasters/handoutMaster1.xml"/><Relationship Id="rId10" Type="http://schemas.openxmlformats.org/officeDocument/2006/relationships/slide" Target="slides/slide8.xml"/><Relationship Id="rId19"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notesMaster" Target="notesMasters/notesMaster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6E369C6-FD16-4829-9F98-2202A09AFB86}" type="doc">
      <dgm:prSet loTypeId="urn:microsoft.com/office/officeart/2005/8/layout/hierarchy1" loCatId="hierarchy" qsTypeId="urn:microsoft.com/office/officeart/2005/8/quickstyle/simple1" qsCatId="simple" csTypeId="urn:microsoft.com/office/officeart/2005/8/colors/accent1_2" csCatId="accent1" phldr="1"/>
      <dgm:spPr/>
      <dgm:t>
        <a:bodyPr/>
        <a:lstStyle/>
        <a:p>
          <a:endParaRPr lang="en-US"/>
        </a:p>
      </dgm:t>
    </dgm:pt>
    <dgm:pt modelId="{6CD7A9D0-7513-4E40-BDDE-618EF32C4512}">
      <dgm:prSet phldrT="[نص]" custT="1">
        <dgm:style>
          <a:lnRef idx="0">
            <a:schemeClr val="accent5"/>
          </a:lnRef>
          <a:fillRef idx="3">
            <a:schemeClr val="accent5"/>
          </a:fillRef>
          <a:effectRef idx="3">
            <a:schemeClr val="accent5"/>
          </a:effectRef>
          <a:fontRef idx="minor">
            <a:schemeClr val="lt1"/>
          </a:fontRef>
        </dgm:style>
      </dgm:prSet>
      <dgm:spPr/>
      <dgm:t>
        <a:bodyPr/>
        <a:lstStyle/>
        <a:p>
          <a:r>
            <a:rPr lang="ar-IQ" sz="3900" dirty="0">
              <a:solidFill>
                <a:srgbClr val="FFC000"/>
              </a:solidFill>
              <a:cs typeface="Mohammad Head" pitchFamily="2" charset="-78"/>
            </a:rPr>
            <a:t>قائمة </a:t>
          </a:r>
          <a:r>
            <a:rPr lang="ar-IQ" sz="4400" dirty="0">
              <a:solidFill>
                <a:srgbClr val="FFC000"/>
              </a:solidFill>
              <a:cs typeface="Mohammad Head" pitchFamily="2" charset="-78"/>
            </a:rPr>
            <a:t>الدخل</a:t>
          </a:r>
          <a:r>
            <a:rPr lang="ar-IQ" sz="3900" dirty="0">
              <a:solidFill>
                <a:srgbClr val="FFC000"/>
              </a:solidFill>
              <a:cs typeface="Mohammad Head" pitchFamily="2" charset="-78"/>
            </a:rPr>
            <a:t> </a:t>
          </a:r>
          <a:endParaRPr lang="en-US" sz="3900" dirty="0">
            <a:solidFill>
              <a:srgbClr val="FFC000"/>
            </a:solidFill>
            <a:cs typeface="Mohammad Head" pitchFamily="2" charset="-78"/>
          </a:endParaRPr>
        </a:p>
      </dgm:t>
    </dgm:pt>
    <dgm:pt modelId="{959D99EE-2148-4C53-ACCF-7324FDCE0D34}" type="parTrans" cxnId="{6C22FED5-120E-4255-8309-844EE144DCF8}">
      <dgm:prSet/>
      <dgm:spPr/>
      <dgm:t>
        <a:bodyPr/>
        <a:lstStyle/>
        <a:p>
          <a:endParaRPr lang="en-US"/>
        </a:p>
      </dgm:t>
    </dgm:pt>
    <dgm:pt modelId="{C2B472AB-AE9D-45D1-B144-C22AFF8180E5}" type="sibTrans" cxnId="{6C22FED5-120E-4255-8309-844EE144DCF8}">
      <dgm:prSet/>
      <dgm:spPr/>
      <dgm:t>
        <a:bodyPr/>
        <a:lstStyle/>
        <a:p>
          <a:endParaRPr lang="en-US"/>
        </a:p>
      </dgm:t>
    </dgm:pt>
    <dgm:pt modelId="{62C43510-0785-4B3A-8824-3CD7F2D610A0}">
      <dgm:prSet phldrT="[نص]" custT="1">
        <dgm:style>
          <a:lnRef idx="1">
            <a:schemeClr val="accent6"/>
          </a:lnRef>
          <a:fillRef idx="2">
            <a:schemeClr val="accent6"/>
          </a:fillRef>
          <a:effectRef idx="1">
            <a:schemeClr val="accent6"/>
          </a:effectRef>
          <a:fontRef idx="minor">
            <a:schemeClr val="dk1"/>
          </a:fontRef>
        </dgm:style>
      </dgm:prSet>
      <dgm:spPr/>
      <dgm:t>
        <a:bodyPr/>
        <a:lstStyle/>
        <a:p>
          <a:r>
            <a:rPr lang="ar-IQ" sz="4400" dirty="0">
              <a:solidFill>
                <a:srgbClr val="002060"/>
              </a:solidFill>
              <a:cs typeface="Mohammad Head" pitchFamily="2" charset="-78"/>
            </a:rPr>
            <a:t>متعددة المراحل</a:t>
          </a:r>
          <a:endParaRPr lang="en-US" sz="4400" dirty="0">
            <a:solidFill>
              <a:srgbClr val="002060"/>
            </a:solidFill>
            <a:cs typeface="Mohammad Head" pitchFamily="2" charset="-78"/>
          </a:endParaRPr>
        </a:p>
      </dgm:t>
    </dgm:pt>
    <dgm:pt modelId="{85EFB4B7-0406-434C-B793-5FFFC73B329F}" type="parTrans" cxnId="{1702C4D1-8138-4A63-9003-E12FEA5E2AC4}">
      <dgm:prSet>
        <dgm:style>
          <a:lnRef idx="3">
            <a:schemeClr val="accent6"/>
          </a:lnRef>
          <a:fillRef idx="0">
            <a:schemeClr val="accent6"/>
          </a:fillRef>
          <a:effectRef idx="2">
            <a:schemeClr val="accent6"/>
          </a:effectRef>
          <a:fontRef idx="minor">
            <a:schemeClr val="tx1"/>
          </a:fontRef>
        </dgm:style>
      </dgm:prSet>
      <dgm:spPr/>
      <dgm:t>
        <a:bodyPr/>
        <a:lstStyle/>
        <a:p>
          <a:endParaRPr lang="en-US"/>
        </a:p>
      </dgm:t>
    </dgm:pt>
    <dgm:pt modelId="{AEA04AB4-6747-4229-B93D-4C8F7C728C6A}" type="sibTrans" cxnId="{1702C4D1-8138-4A63-9003-E12FEA5E2AC4}">
      <dgm:prSet/>
      <dgm:spPr/>
      <dgm:t>
        <a:bodyPr/>
        <a:lstStyle/>
        <a:p>
          <a:endParaRPr lang="en-US"/>
        </a:p>
      </dgm:t>
    </dgm:pt>
    <dgm:pt modelId="{D4FB2896-71DC-4716-A4E9-57750E703BEE}">
      <dgm:prSet phldrT="[نص]" custT="1">
        <dgm:style>
          <a:lnRef idx="1">
            <a:schemeClr val="accent6"/>
          </a:lnRef>
          <a:fillRef idx="2">
            <a:schemeClr val="accent6"/>
          </a:fillRef>
          <a:effectRef idx="1">
            <a:schemeClr val="accent6"/>
          </a:effectRef>
          <a:fontRef idx="minor">
            <a:schemeClr val="dk1"/>
          </a:fontRef>
        </dgm:style>
      </dgm:prSet>
      <dgm:spPr/>
      <dgm:t>
        <a:bodyPr/>
        <a:lstStyle/>
        <a:p>
          <a:r>
            <a:rPr lang="ar-IQ" sz="4000" dirty="0">
              <a:solidFill>
                <a:srgbClr val="002060"/>
              </a:solidFill>
              <a:cs typeface="Mohammad Head" pitchFamily="2" charset="-78"/>
            </a:rPr>
            <a:t>ذات المرحلة الواحدة (المختصرة)</a:t>
          </a:r>
          <a:endParaRPr lang="en-US" sz="4000" dirty="0">
            <a:solidFill>
              <a:srgbClr val="002060"/>
            </a:solidFill>
            <a:cs typeface="Mohammad Head" pitchFamily="2" charset="-78"/>
          </a:endParaRPr>
        </a:p>
      </dgm:t>
    </dgm:pt>
    <dgm:pt modelId="{737C22D8-4A21-4CF7-96E4-A9F2450949BB}" type="parTrans" cxnId="{0C797DBC-9D43-414D-AB3C-A29E2E9E9344}">
      <dgm:prSet>
        <dgm:style>
          <a:lnRef idx="3">
            <a:schemeClr val="accent6"/>
          </a:lnRef>
          <a:fillRef idx="0">
            <a:schemeClr val="accent6"/>
          </a:fillRef>
          <a:effectRef idx="2">
            <a:schemeClr val="accent6"/>
          </a:effectRef>
          <a:fontRef idx="minor">
            <a:schemeClr val="tx1"/>
          </a:fontRef>
        </dgm:style>
      </dgm:prSet>
      <dgm:spPr/>
      <dgm:t>
        <a:bodyPr/>
        <a:lstStyle/>
        <a:p>
          <a:endParaRPr lang="en-US"/>
        </a:p>
      </dgm:t>
    </dgm:pt>
    <dgm:pt modelId="{429C6123-1C96-4690-98CB-325606E49655}" type="sibTrans" cxnId="{0C797DBC-9D43-414D-AB3C-A29E2E9E9344}">
      <dgm:prSet/>
      <dgm:spPr/>
      <dgm:t>
        <a:bodyPr/>
        <a:lstStyle/>
        <a:p>
          <a:endParaRPr lang="en-US"/>
        </a:p>
      </dgm:t>
    </dgm:pt>
    <dgm:pt modelId="{385DDBB3-5220-466F-A0DD-49ABBA035B46}" type="pres">
      <dgm:prSet presAssocID="{D6E369C6-FD16-4829-9F98-2202A09AFB86}" presName="hierChild1" presStyleCnt="0">
        <dgm:presLayoutVars>
          <dgm:chPref val="1"/>
          <dgm:dir/>
          <dgm:animOne val="branch"/>
          <dgm:animLvl val="lvl"/>
          <dgm:resizeHandles/>
        </dgm:presLayoutVars>
      </dgm:prSet>
      <dgm:spPr/>
    </dgm:pt>
    <dgm:pt modelId="{37167FEF-B605-4E32-A0C7-CBB3C1E755F4}" type="pres">
      <dgm:prSet presAssocID="{6CD7A9D0-7513-4E40-BDDE-618EF32C4512}" presName="hierRoot1" presStyleCnt="0"/>
      <dgm:spPr/>
    </dgm:pt>
    <dgm:pt modelId="{3CC72E38-CD13-4FE1-BF3C-7888E471D92C}" type="pres">
      <dgm:prSet presAssocID="{6CD7A9D0-7513-4E40-BDDE-618EF32C4512}" presName="composite" presStyleCnt="0"/>
      <dgm:spPr/>
    </dgm:pt>
    <dgm:pt modelId="{EFB3CBA2-243E-461F-9DE6-EDC805272A2C}" type="pres">
      <dgm:prSet presAssocID="{6CD7A9D0-7513-4E40-BDDE-618EF32C4512}" presName="background" presStyleLbl="node0" presStyleIdx="0" presStyleCnt="1">
        <dgm:style>
          <a:lnRef idx="1">
            <a:schemeClr val="accent3"/>
          </a:lnRef>
          <a:fillRef idx="2">
            <a:schemeClr val="accent3"/>
          </a:fillRef>
          <a:effectRef idx="1">
            <a:schemeClr val="accent3"/>
          </a:effectRef>
          <a:fontRef idx="minor">
            <a:schemeClr val="dk1"/>
          </a:fontRef>
        </dgm:style>
      </dgm:prSet>
      <dgm:spPr/>
    </dgm:pt>
    <dgm:pt modelId="{07107877-18B9-4DCA-AC1B-B10A1674B62B}" type="pres">
      <dgm:prSet presAssocID="{6CD7A9D0-7513-4E40-BDDE-618EF32C4512}" presName="text" presStyleLbl="fgAcc0" presStyleIdx="0" presStyleCnt="1" custScaleX="167659">
        <dgm:presLayoutVars>
          <dgm:chPref val="3"/>
        </dgm:presLayoutVars>
      </dgm:prSet>
      <dgm:spPr/>
    </dgm:pt>
    <dgm:pt modelId="{77138B7B-5680-4693-9199-AFEED96D7DCC}" type="pres">
      <dgm:prSet presAssocID="{6CD7A9D0-7513-4E40-BDDE-618EF32C4512}" presName="hierChild2" presStyleCnt="0"/>
      <dgm:spPr/>
    </dgm:pt>
    <dgm:pt modelId="{F1F22D48-D31A-413C-8AD1-A2FAA96B7C70}" type="pres">
      <dgm:prSet presAssocID="{85EFB4B7-0406-434C-B793-5FFFC73B329F}" presName="Name10" presStyleLbl="parChTrans1D2" presStyleIdx="0" presStyleCnt="2"/>
      <dgm:spPr/>
    </dgm:pt>
    <dgm:pt modelId="{A3E1DE4B-943C-41DC-B325-0FF20A19DD33}" type="pres">
      <dgm:prSet presAssocID="{62C43510-0785-4B3A-8824-3CD7F2D610A0}" presName="hierRoot2" presStyleCnt="0"/>
      <dgm:spPr/>
    </dgm:pt>
    <dgm:pt modelId="{2697AF45-CC59-4567-9CD2-3857AC6CDC70}" type="pres">
      <dgm:prSet presAssocID="{62C43510-0785-4B3A-8824-3CD7F2D610A0}" presName="composite2" presStyleCnt="0"/>
      <dgm:spPr/>
    </dgm:pt>
    <dgm:pt modelId="{1414E9D9-8348-47F8-8C36-9817E79EDB83}" type="pres">
      <dgm:prSet presAssocID="{62C43510-0785-4B3A-8824-3CD7F2D610A0}" presName="background2" presStyleLbl="node2" presStyleIdx="0" presStyleCnt="2">
        <dgm:style>
          <a:lnRef idx="1">
            <a:schemeClr val="accent3"/>
          </a:lnRef>
          <a:fillRef idx="2">
            <a:schemeClr val="accent3"/>
          </a:fillRef>
          <a:effectRef idx="1">
            <a:schemeClr val="accent3"/>
          </a:effectRef>
          <a:fontRef idx="minor">
            <a:schemeClr val="dk1"/>
          </a:fontRef>
        </dgm:style>
      </dgm:prSet>
      <dgm:spPr/>
    </dgm:pt>
    <dgm:pt modelId="{A0763395-4912-4A6B-84E6-E032BE1C7A55}" type="pres">
      <dgm:prSet presAssocID="{62C43510-0785-4B3A-8824-3CD7F2D610A0}" presName="text2" presStyleLbl="fgAcc2" presStyleIdx="0" presStyleCnt="2" custScaleX="134037">
        <dgm:presLayoutVars>
          <dgm:chPref val="3"/>
        </dgm:presLayoutVars>
      </dgm:prSet>
      <dgm:spPr/>
    </dgm:pt>
    <dgm:pt modelId="{7B1A0B7A-807A-40FD-8FF9-8CCBBE5A8614}" type="pres">
      <dgm:prSet presAssocID="{62C43510-0785-4B3A-8824-3CD7F2D610A0}" presName="hierChild3" presStyleCnt="0"/>
      <dgm:spPr/>
    </dgm:pt>
    <dgm:pt modelId="{56E17A3B-9EEA-4480-A9F6-C140B1609D8F}" type="pres">
      <dgm:prSet presAssocID="{737C22D8-4A21-4CF7-96E4-A9F2450949BB}" presName="Name10" presStyleLbl="parChTrans1D2" presStyleIdx="1" presStyleCnt="2"/>
      <dgm:spPr/>
    </dgm:pt>
    <dgm:pt modelId="{9BDA1CD4-3A19-42DD-8079-91AA2D4C4233}" type="pres">
      <dgm:prSet presAssocID="{D4FB2896-71DC-4716-A4E9-57750E703BEE}" presName="hierRoot2" presStyleCnt="0"/>
      <dgm:spPr/>
    </dgm:pt>
    <dgm:pt modelId="{1A8500A3-6CA0-4DF7-9614-53F8A05B2AA7}" type="pres">
      <dgm:prSet presAssocID="{D4FB2896-71DC-4716-A4E9-57750E703BEE}" presName="composite2" presStyleCnt="0"/>
      <dgm:spPr/>
    </dgm:pt>
    <dgm:pt modelId="{4A9E07BF-1408-4BF0-A152-A3582FD53570}" type="pres">
      <dgm:prSet presAssocID="{D4FB2896-71DC-4716-A4E9-57750E703BEE}" presName="background2" presStyleLbl="node2" presStyleIdx="1" presStyleCnt="2">
        <dgm:style>
          <a:lnRef idx="1">
            <a:schemeClr val="accent3"/>
          </a:lnRef>
          <a:fillRef idx="2">
            <a:schemeClr val="accent3"/>
          </a:fillRef>
          <a:effectRef idx="1">
            <a:schemeClr val="accent3"/>
          </a:effectRef>
          <a:fontRef idx="minor">
            <a:schemeClr val="dk1"/>
          </a:fontRef>
        </dgm:style>
      </dgm:prSet>
      <dgm:spPr/>
    </dgm:pt>
    <dgm:pt modelId="{2458A809-BFA3-4243-B8FE-781A3BF10244}" type="pres">
      <dgm:prSet presAssocID="{D4FB2896-71DC-4716-A4E9-57750E703BEE}" presName="text2" presStyleLbl="fgAcc2" presStyleIdx="1" presStyleCnt="2" custScaleX="147271">
        <dgm:presLayoutVars>
          <dgm:chPref val="3"/>
        </dgm:presLayoutVars>
      </dgm:prSet>
      <dgm:spPr/>
    </dgm:pt>
    <dgm:pt modelId="{A1F34875-2143-4FCE-9931-3F8283D62E4C}" type="pres">
      <dgm:prSet presAssocID="{D4FB2896-71DC-4716-A4E9-57750E703BEE}" presName="hierChild3" presStyleCnt="0"/>
      <dgm:spPr/>
    </dgm:pt>
  </dgm:ptLst>
  <dgm:cxnLst>
    <dgm:cxn modelId="{A33D1315-4065-486B-B31E-09D31F17EE1C}" type="presOf" srcId="{737C22D8-4A21-4CF7-96E4-A9F2450949BB}" destId="{56E17A3B-9EEA-4480-A9F6-C140B1609D8F}" srcOrd="0" destOrd="0" presId="urn:microsoft.com/office/officeart/2005/8/layout/hierarchy1"/>
    <dgm:cxn modelId="{68B02A1D-CCF4-4EEC-AB58-E69320695291}" type="presOf" srcId="{85EFB4B7-0406-434C-B793-5FFFC73B329F}" destId="{F1F22D48-D31A-413C-8AD1-A2FAA96B7C70}" srcOrd="0" destOrd="0" presId="urn:microsoft.com/office/officeart/2005/8/layout/hierarchy1"/>
    <dgm:cxn modelId="{5A64904C-872E-4FB6-A176-3772BFBBA9D5}" type="presOf" srcId="{D6E369C6-FD16-4829-9F98-2202A09AFB86}" destId="{385DDBB3-5220-466F-A0DD-49ABBA035B46}" srcOrd="0" destOrd="0" presId="urn:microsoft.com/office/officeart/2005/8/layout/hierarchy1"/>
    <dgm:cxn modelId="{DC6A61B3-5B28-434F-9F16-75B4B98004FE}" type="presOf" srcId="{62C43510-0785-4B3A-8824-3CD7F2D610A0}" destId="{A0763395-4912-4A6B-84E6-E032BE1C7A55}" srcOrd="0" destOrd="0" presId="urn:microsoft.com/office/officeart/2005/8/layout/hierarchy1"/>
    <dgm:cxn modelId="{0C797DBC-9D43-414D-AB3C-A29E2E9E9344}" srcId="{6CD7A9D0-7513-4E40-BDDE-618EF32C4512}" destId="{D4FB2896-71DC-4716-A4E9-57750E703BEE}" srcOrd="1" destOrd="0" parTransId="{737C22D8-4A21-4CF7-96E4-A9F2450949BB}" sibTransId="{429C6123-1C96-4690-98CB-325606E49655}"/>
    <dgm:cxn modelId="{A96867C3-F3D0-4865-A1CF-D59CA51CD31B}" type="presOf" srcId="{6CD7A9D0-7513-4E40-BDDE-618EF32C4512}" destId="{07107877-18B9-4DCA-AC1B-B10A1674B62B}" srcOrd="0" destOrd="0" presId="urn:microsoft.com/office/officeart/2005/8/layout/hierarchy1"/>
    <dgm:cxn modelId="{1702C4D1-8138-4A63-9003-E12FEA5E2AC4}" srcId="{6CD7A9D0-7513-4E40-BDDE-618EF32C4512}" destId="{62C43510-0785-4B3A-8824-3CD7F2D610A0}" srcOrd="0" destOrd="0" parTransId="{85EFB4B7-0406-434C-B793-5FFFC73B329F}" sibTransId="{AEA04AB4-6747-4229-B93D-4C8F7C728C6A}"/>
    <dgm:cxn modelId="{6C22FED5-120E-4255-8309-844EE144DCF8}" srcId="{D6E369C6-FD16-4829-9F98-2202A09AFB86}" destId="{6CD7A9D0-7513-4E40-BDDE-618EF32C4512}" srcOrd="0" destOrd="0" parTransId="{959D99EE-2148-4C53-ACCF-7324FDCE0D34}" sibTransId="{C2B472AB-AE9D-45D1-B144-C22AFF8180E5}"/>
    <dgm:cxn modelId="{16C592E3-ED53-4D49-85A9-A8D302DAC87F}" type="presOf" srcId="{D4FB2896-71DC-4716-A4E9-57750E703BEE}" destId="{2458A809-BFA3-4243-B8FE-781A3BF10244}" srcOrd="0" destOrd="0" presId="urn:microsoft.com/office/officeart/2005/8/layout/hierarchy1"/>
    <dgm:cxn modelId="{4142F672-635F-45C0-ABA4-9C9927A12BD2}" type="presParOf" srcId="{385DDBB3-5220-466F-A0DD-49ABBA035B46}" destId="{37167FEF-B605-4E32-A0C7-CBB3C1E755F4}" srcOrd="0" destOrd="0" presId="urn:microsoft.com/office/officeart/2005/8/layout/hierarchy1"/>
    <dgm:cxn modelId="{0F588F49-6384-423D-B9FE-03407DBB0593}" type="presParOf" srcId="{37167FEF-B605-4E32-A0C7-CBB3C1E755F4}" destId="{3CC72E38-CD13-4FE1-BF3C-7888E471D92C}" srcOrd="0" destOrd="0" presId="urn:microsoft.com/office/officeart/2005/8/layout/hierarchy1"/>
    <dgm:cxn modelId="{D6428C95-FAD4-47AA-85E1-4532CA7B2D40}" type="presParOf" srcId="{3CC72E38-CD13-4FE1-BF3C-7888E471D92C}" destId="{EFB3CBA2-243E-461F-9DE6-EDC805272A2C}" srcOrd="0" destOrd="0" presId="urn:microsoft.com/office/officeart/2005/8/layout/hierarchy1"/>
    <dgm:cxn modelId="{546949E4-2F0B-412B-9A0D-29D3BD83D978}" type="presParOf" srcId="{3CC72E38-CD13-4FE1-BF3C-7888E471D92C}" destId="{07107877-18B9-4DCA-AC1B-B10A1674B62B}" srcOrd="1" destOrd="0" presId="urn:microsoft.com/office/officeart/2005/8/layout/hierarchy1"/>
    <dgm:cxn modelId="{0FE8D00E-F3DB-47D2-BCE6-0BE79A35BA22}" type="presParOf" srcId="{37167FEF-B605-4E32-A0C7-CBB3C1E755F4}" destId="{77138B7B-5680-4693-9199-AFEED96D7DCC}" srcOrd="1" destOrd="0" presId="urn:microsoft.com/office/officeart/2005/8/layout/hierarchy1"/>
    <dgm:cxn modelId="{FB72BDDA-BDF6-40D7-97FC-47E5F4AE4377}" type="presParOf" srcId="{77138B7B-5680-4693-9199-AFEED96D7DCC}" destId="{F1F22D48-D31A-413C-8AD1-A2FAA96B7C70}" srcOrd="0" destOrd="0" presId="urn:microsoft.com/office/officeart/2005/8/layout/hierarchy1"/>
    <dgm:cxn modelId="{5E85E8F9-8997-4534-B0C0-41A0098457E1}" type="presParOf" srcId="{77138B7B-5680-4693-9199-AFEED96D7DCC}" destId="{A3E1DE4B-943C-41DC-B325-0FF20A19DD33}" srcOrd="1" destOrd="0" presId="urn:microsoft.com/office/officeart/2005/8/layout/hierarchy1"/>
    <dgm:cxn modelId="{D21222C7-033B-4AB8-B3B8-3C4291E69072}" type="presParOf" srcId="{A3E1DE4B-943C-41DC-B325-0FF20A19DD33}" destId="{2697AF45-CC59-4567-9CD2-3857AC6CDC70}" srcOrd="0" destOrd="0" presId="urn:microsoft.com/office/officeart/2005/8/layout/hierarchy1"/>
    <dgm:cxn modelId="{53E2D04C-8A7F-40EC-8E95-3A280561F490}" type="presParOf" srcId="{2697AF45-CC59-4567-9CD2-3857AC6CDC70}" destId="{1414E9D9-8348-47F8-8C36-9817E79EDB83}" srcOrd="0" destOrd="0" presId="urn:microsoft.com/office/officeart/2005/8/layout/hierarchy1"/>
    <dgm:cxn modelId="{96FFA861-0069-409D-ADE0-3357D3C4148F}" type="presParOf" srcId="{2697AF45-CC59-4567-9CD2-3857AC6CDC70}" destId="{A0763395-4912-4A6B-84E6-E032BE1C7A55}" srcOrd="1" destOrd="0" presId="urn:microsoft.com/office/officeart/2005/8/layout/hierarchy1"/>
    <dgm:cxn modelId="{64023452-B89B-4B85-87F0-D8DA77266E94}" type="presParOf" srcId="{A3E1DE4B-943C-41DC-B325-0FF20A19DD33}" destId="{7B1A0B7A-807A-40FD-8FF9-8CCBBE5A8614}" srcOrd="1" destOrd="0" presId="urn:microsoft.com/office/officeart/2005/8/layout/hierarchy1"/>
    <dgm:cxn modelId="{273DA40D-1616-4D79-96C2-846647895D94}" type="presParOf" srcId="{77138B7B-5680-4693-9199-AFEED96D7DCC}" destId="{56E17A3B-9EEA-4480-A9F6-C140B1609D8F}" srcOrd="2" destOrd="0" presId="urn:microsoft.com/office/officeart/2005/8/layout/hierarchy1"/>
    <dgm:cxn modelId="{86DFAD7D-2567-451A-81A7-1BADC25F8EA2}" type="presParOf" srcId="{77138B7B-5680-4693-9199-AFEED96D7DCC}" destId="{9BDA1CD4-3A19-42DD-8079-91AA2D4C4233}" srcOrd="3" destOrd="0" presId="urn:microsoft.com/office/officeart/2005/8/layout/hierarchy1"/>
    <dgm:cxn modelId="{F8EA31FE-395A-48F6-8771-7E52B8DD5426}" type="presParOf" srcId="{9BDA1CD4-3A19-42DD-8079-91AA2D4C4233}" destId="{1A8500A3-6CA0-4DF7-9614-53F8A05B2AA7}" srcOrd="0" destOrd="0" presId="urn:microsoft.com/office/officeart/2005/8/layout/hierarchy1"/>
    <dgm:cxn modelId="{454C54A2-CE08-4AF4-AD29-A5F8CACE8AD2}" type="presParOf" srcId="{1A8500A3-6CA0-4DF7-9614-53F8A05B2AA7}" destId="{4A9E07BF-1408-4BF0-A152-A3582FD53570}" srcOrd="0" destOrd="0" presId="urn:microsoft.com/office/officeart/2005/8/layout/hierarchy1"/>
    <dgm:cxn modelId="{1B6C027C-8676-4D72-B68C-61B9CCD56614}" type="presParOf" srcId="{1A8500A3-6CA0-4DF7-9614-53F8A05B2AA7}" destId="{2458A809-BFA3-4243-B8FE-781A3BF10244}" srcOrd="1" destOrd="0" presId="urn:microsoft.com/office/officeart/2005/8/layout/hierarchy1"/>
    <dgm:cxn modelId="{2A908EAA-0C1A-413E-BA50-C82B865DB374}" type="presParOf" srcId="{9BDA1CD4-3A19-42DD-8079-91AA2D4C4233}" destId="{A1F34875-2143-4FCE-9931-3F8283D62E4C}" srcOrd="1" destOrd="0" presId="urn:microsoft.com/office/officeart/2005/8/layout/hierarchy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6E17A3B-9EEA-4480-A9F6-C140B1609D8F}">
      <dsp:nvSpPr>
        <dsp:cNvPr id="0" name=""/>
        <dsp:cNvSpPr/>
      </dsp:nvSpPr>
      <dsp:spPr>
        <a:xfrm>
          <a:off x="3716991" y="1548828"/>
          <a:ext cx="1904694" cy="709012"/>
        </a:xfrm>
        <a:custGeom>
          <a:avLst/>
          <a:gdLst/>
          <a:ahLst/>
          <a:cxnLst/>
          <a:rect l="0" t="0" r="0" b="0"/>
          <a:pathLst>
            <a:path>
              <a:moveTo>
                <a:pt x="0" y="0"/>
              </a:moveTo>
              <a:lnTo>
                <a:pt x="0" y="483171"/>
              </a:lnTo>
              <a:lnTo>
                <a:pt x="1904694" y="483171"/>
              </a:lnTo>
              <a:lnTo>
                <a:pt x="1904694" y="709012"/>
              </a:lnTo>
            </a:path>
          </a:pathLst>
        </a:custGeom>
        <a:noFill/>
        <a:ln w="25400" cap="flat" cmpd="sng" algn="ctr">
          <a:solidFill>
            <a:schemeClr val="accent6"/>
          </a:solidFill>
          <a:prstDash val="solid"/>
        </a:ln>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accent6">
              <a:shade val="80000"/>
            </a:schemeClr>
          </a:contourClr>
        </a:sp3d>
      </dsp:spPr>
      <dsp:style>
        <a:lnRef idx="3">
          <a:schemeClr val="accent6"/>
        </a:lnRef>
        <a:fillRef idx="0">
          <a:schemeClr val="accent6"/>
        </a:fillRef>
        <a:effectRef idx="2">
          <a:schemeClr val="accent6"/>
        </a:effectRef>
        <a:fontRef idx="minor">
          <a:schemeClr val="tx1"/>
        </a:fontRef>
      </dsp:style>
    </dsp:sp>
    <dsp:sp modelId="{F1F22D48-D31A-413C-8AD1-A2FAA96B7C70}">
      <dsp:nvSpPr>
        <dsp:cNvPr id="0" name=""/>
        <dsp:cNvSpPr/>
      </dsp:nvSpPr>
      <dsp:spPr>
        <a:xfrm>
          <a:off x="1650983" y="1548828"/>
          <a:ext cx="2066007" cy="709012"/>
        </a:xfrm>
        <a:custGeom>
          <a:avLst/>
          <a:gdLst/>
          <a:ahLst/>
          <a:cxnLst/>
          <a:rect l="0" t="0" r="0" b="0"/>
          <a:pathLst>
            <a:path>
              <a:moveTo>
                <a:pt x="2066007" y="0"/>
              </a:moveTo>
              <a:lnTo>
                <a:pt x="2066007" y="483171"/>
              </a:lnTo>
              <a:lnTo>
                <a:pt x="0" y="483171"/>
              </a:lnTo>
              <a:lnTo>
                <a:pt x="0" y="709012"/>
              </a:lnTo>
            </a:path>
          </a:pathLst>
        </a:custGeom>
        <a:noFill/>
        <a:ln w="25400" cap="flat" cmpd="sng" algn="ctr">
          <a:solidFill>
            <a:schemeClr val="accent6"/>
          </a:solidFill>
          <a:prstDash val="solid"/>
        </a:ln>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accent6">
              <a:shade val="80000"/>
            </a:schemeClr>
          </a:contourClr>
        </a:sp3d>
      </dsp:spPr>
      <dsp:style>
        <a:lnRef idx="3">
          <a:schemeClr val="accent6"/>
        </a:lnRef>
        <a:fillRef idx="0">
          <a:schemeClr val="accent6"/>
        </a:fillRef>
        <a:effectRef idx="2">
          <a:schemeClr val="accent6"/>
        </a:effectRef>
        <a:fontRef idx="minor">
          <a:schemeClr val="tx1"/>
        </a:fontRef>
      </dsp:style>
    </dsp:sp>
    <dsp:sp modelId="{EFB3CBA2-243E-461F-9DE6-EDC805272A2C}">
      <dsp:nvSpPr>
        <dsp:cNvPr id="0" name=""/>
        <dsp:cNvSpPr/>
      </dsp:nvSpPr>
      <dsp:spPr>
        <a:xfrm>
          <a:off x="1673341" y="784"/>
          <a:ext cx="4087299" cy="1548044"/>
        </a:xfrm>
        <a:prstGeom prst="roundRect">
          <a:avLst>
            <a:gd name="adj" fmla="val 10000"/>
          </a:avLst>
        </a:prstGeom>
        <a:gradFill rotWithShape="1">
          <a:gsLst>
            <a:gs pos="0">
              <a:schemeClr val="accent3">
                <a:tint val="35000"/>
                <a:satMod val="253000"/>
              </a:schemeClr>
            </a:gs>
            <a:gs pos="50000">
              <a:schemeClr val="accent3">
                <a:tint val="42000"/>
                <a:satMod val="255000"/>
              </a:schemeClr>
            </a:gs>
            <a:gs pos="97000">
              <a:schemeClr val="accent3">
                <a:tint val="53000"/>
                <a:satMod val="260000"/>
              </a:schemeClr>
            </a:gs>
            <a:gs pos="100000">
              <a:schemeClr val="accent3">
                <a:tint val="56000"/>
                <a:satMod val="275000"/>
              </a:schemeClr>
            </a:gs>
          </a:gsLst>
          <a:path path="circle">
            <a:fillToRect l="100000" t="100000" r="100000" b="100000"/>
          </a:path>
        </a:gradFill>
        <a:ln w="9525" cap="flat" cmpd="sng" algn="ctr">
          <a:solidFill>
            <a:schemeClr val="accent3"/>
          </a:solidFill>
          <a:prstDash val="solid"/>
        </a:ln>
        <a:effectLst>
          <a:outerShdw blurRad="63500" dist="25400" dir="5400000" rotWithShape="0">
            <a:srgbClr val="000000">
              <a:alpha val="43137"/>
            </a:srgbClr>
          </a:outerShdw>
        </a:effectLst>
      </dsp:spPr>
      <dsp:style>
        <a:lnRef idx="1">
          <a:schemeClr val="accent3"/>
        </a:lnRef>
        <a:fillRef idx="2">
          <a:schemeClr val="accent3"/>
        </a:fillRef>
        <a:effectRef idx="1">
          <a:schemeClr val="accent3"/>
        </a:effectRef>
        <a:fontRef idx="minor">
          <a:schemeClr val="dk1"/>
        </a:fontRef>
      </dsp:style>
    </dsp:sp>
    <dsp:sp modelId="{07107877-18B9-4DCA-AC1B-B10A1674B62B}">
      <dsp:nvSpPr>
        <dsp:cNvPr id="0" name=""/>
        <dsp:cNvSpPr/>
      </dsp:nvSpPr>
      <dsp:spPr>
        <a:xfrm>
          <a:off x="1944215" y="258114"/>
          <a:ext cx="4087299" cy="1548044"/>
        </a:xfrm>
        <a:prstGeom prst="roundRect">
          <a:avLst>
            <a:gd name="adj" fmla="val 10000"/>
          </a:avLst>
        </a:prstGeom>
        <a:gradFill rotWithShape="1">
          <a:gsLst>
            <a:gs pos="0">
              <a:schemeClr val="accent5">
                <a:tint val="92000"/>
                <a:satMod val="170000"/>
              </a:schemeClr>
            </a:gs>
            <a:gs pos="15000">
              <a:schemeClr val="accent5">
                <a:tint val="92000"/>
                <a:shade val="99000"/>
                <a:satMod val="170000"/>
              </a:schemeClr>
            </a:gs>
            <a:gs pos="62000">
              <a:schemeClr val="accent5">
                <a:tint val="96000"/>
                <a:shade val="80000"/>
                <a:satMod val="170000"/>
              </a:schemeClr>
            </a:gs>
            <a:gs pos="97000">
              <a:schemeClr val="accent5">
                <a:tint val="98000"/>
                <a:shade val="63000"/>
                <a:satMod val="170000"/>
              </a:schemeClr>
            </a:gs>
            <a:gs pos="100000">
              <a:schemeClr val="accent5">
                <a:shade val="62000"/>
                <a:satMod val="170000"/>
              </a:schemeClr>
            </a:gs>
          </a:gsLst>
          <a:path path="circle">
            <a:fillToRect l="100000" t="100000" r="100000" b="100000"/>
          </a:path>
        </a:gradFill>
        <a:ln>
          <a:noFill/>
        </a:ln>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accent5"/>
          </a:contourClr>
        </a:sp3d>
      </dsp:spPr>
      <dsp:style>
        <a:lnRef idx="0">
          <a:schemeClr val="accent5"/>
        </a:lnRef>
        <a:fillRef idx="3">
          <a:schemeClr val="accent5"/>
        </a:fillRef>
        <a:effectRef idx="3">
          <a:schemeClr val="accent5"/>
        </a:effectRef>
        <a:fontRef idx="minor">
          <a:schemeClr val="lt1"/>
        </a:fontRef>
      </dsp:style>
      <dsp:txBody>
        <a:bodyPr spcFirstLastPara="0" vert="horz" wrap="square" lIns="148590" tIns="148590" rIns="148590" bIns="148590" numCol="1" spcCol="1270" anchor="ctr" anchorCtr="0">
          <a:noAutofit/>
        </a:bodyPr>
        <a:lstStyle/>
        <a:p>
          <a:pPr marL="0" lvl="0" indent="0" algn="ctr" defTabSz="1733550">
            <a:lnSpc>
              <a:spcPct val="90000"/>
            </a:lnSpc>
            <a:spcBef>
              <a:spcPct val="0"/>
            </a:spcBef>
            <a:spcAft>
              <a:spcPct val="35000"/>
            </a:spcAft>
            <a:buNone/>
          </a:pPr>
          <a:r>
            <a:rPr lang="ar-IQ" sz="3900" kern="1200" dirty="0">
              <a:solidFill>
                <a:srgbClr val="FFC000"/>
              </a:solidFill>
              <a:cs typeface="Mohammad Head" pitchFamily="2" charset="-78"/>
            </a:rPr>
            <a:t>قائمة </a:t>
          </a:r>
          <a:r>
            <a:rPr lang="ar-IQ" sz="4400" kern="1200" dirty="0">
              <a:solidFill>
                <a:srgbClr val="FFC000"/>
              </a:solidFill>
              <a:cs typeface="Mohammad Head" pitchFamily="2" charset="-78"/>
            </a:rPr>
            <a:t>الدخل</a:t>
          </a:r>
          <a:r>
            <a:rPr lang="ar-IQ" sz="3900" kern="1200" dirty="0">
              <a:solidFill>
                <a:srgbClr val="FFC000"/>
              </a:solidFill>
              <a:cs typeface="Mohammad Head" pitchFamily="2" charset="-78"/>
            </a:rPr>
            <a:t> </a:t>
          </a:r>
          <a:endParaRPr lang="en-US" sz="3900" kern="1200" dirty="0">
            <a:solidFill>
              <a:srgbClr val="FFC000"/>
            </a:solidFill>
            <a:cs typeface="Mohammad Head" pitchFamily="2" charset="-78"/>
          </a:endParaRPr>
        </a:p>
      </dsp:txBody>
      <dsp:txXfrm>
        <a:off x="1989556" y="303455"/>
        <a:ext cx="3996617" cy="1457362"/>
      </dsp:txXfrm>
    </dsp:sp>
    <dsp:sp modelId="{1414E9D9-8348-47F8-8C36-9817E79EDB83}">
      <dsp:nvSpPr>
        <dsp:cNvPr id="0" name=""/>
        <dsp:cNvSpPr/>
      </dsp:nvSpPr>
      <dsp:spPr>
        <a:xfrm>
          <a:off x="17163" y="2257841"/>
          <a:ext cx="3267640" cy="1548044"/>
        </a:xfrm>
        <a:prstGeom prst="roundRect">
          <a:avLst>
            <a:gd name="adj" fmla="val 10000"/>
          </a:avLst>
        </a:prstGeom>
        <a:gradFill rotWithShape="1">
          <a:gsLst>
            <a:gs pos="0">
              <a:schemeClr val="accent3">
                <a:tint val="35000"/>
                <a:satMod val="253000"/>
              </a:schemeClr>
            </a:gs>
            <a:gs pos="50000">
              <a:schemeClr val="accent3">
                <a:tint val="42000"/>
                <a:satMod val="255000"/>
              </a:schemeClr>
            </a:gs>
            <a:gs pos="97000">
              <a:schemeClr val="accent3">
                <a:tint val="53000"/>
                <a:satMod val="260000"/>
              </a:schemeClr>
            </a:gs>
            <a:gs pos="100000">
              <a:schemeClr val="accent3">
                <a:tint val="56000"/>
                <a:satMod val="275000"/>
              </a:schemeClr>
            </a:gs>
          </a:gsLst>
          <a:path path="circle">
            <a:fillToRect l="100000" t="100000" r="100000" b="100000"/>
          </a:path>
        </a:gradFill>
        <a:ln w="9525" cap="flat" cmpd="sng" algn="ctr">
          <a:solidFill>
            <a:schemeClr val="accent3"/>
          </a:solidFill>
          <a:prstDash val="solid"/>
        </a:ln>
        <a:effectLst>
          <a:outerShdw blurRad="63500" dist="25400" dir="5400000" rotWithShape="0">
            <a:srgbClr val="000000">
              <a:alpha val="43137"/>
            </a:srgbClr>
          </a:outerShdw>
        </a:effectLst>
      </dsp:spPr>
      <dsp:style>
        <a:lnRef idx="1">
          <a:schemeClr val="accent3"/>
        </a:lnRef>
        <a:fillRef idx="2">
          <a:schemeClr val="accent3"/>
        </a:fillRef>
        <a:effectRef idx="1">
          <a:schemeClr val="accent3"/>
        </a:effectRef>
        <a:fontRef idx="minor">
          <a:schemeClr val="dk1"/>
        </a:fontRef>
      </dsp:style>
    </dsp:sp>
    <dsp:sp modelId="{A0763395-4912-4A6B-84E6-E032BE1C7A55}">
      <dsp:nvSpPr>
        <dsp:cNvPr id="0" name=""/>
        <dsp:cNvSpPr/>
      </dsp:nvSpPr>
      <dsp:spPr>
        <a:xfrm>
          <a:off x="288037" y="2515171"/>
          <a:ext cx="3267640" cy="1548044"/>
        </a:xfrm>
        <a:prstGeom prst="roundRect">
          <a:avLst>
            <a:gd name="adj" fmla="val 10000"/>
          </a:avLst>
        </a:prstGeom>
        <a:gradFill rotWithShape="1">
          <a:gsLst>
            <a:gs pos="0">
              <a:schemeClr val="accent6">
                <a:tint val="35000"/>
                <a:satMod val="253000"/>
              </a:schemeClr>
            </a:gs>
            <a:gs pos="50000">
              <a:schemeClr val="accent6">
                <a:tint val="42000"/>
                <a:satMod val="255000"/>
              </a:schemeClr>
            </a:gs>
            <a:gs pos="97000">
              <a:schemeClr val="accent6">
                <a:tint val="53000"/>
                <a:satMod val="260000"/>
              </a:schemeClr>
            </a:gs>
            <a:gs pos="100000">
              <a:schemeClr val="accent6">
                <a:tint val="56000"/>
                <a:satMod val="275000"/>
              </a:schemeClr>
            </a:gs>
          </a:gsLst>
          <a:path path="circle">
            <a:fillToRect l="100000" t="100000" r="100000" b="100000"/>
          </a:path>
        </a:gradFill>
        <a:ln w="9525" cap="flat" cmpd="sng" algn="ctr">
          <a:solidFill>
            <a:schemeClr val="accent6"/>
          </a:solidFill>
          <a:prstDash val="solid"/>
        </a:ln>
        <a:effectLst>
          <a:outerShdw blurRad="63500" dist="25400" dir="5400000" rotWithShape="0">
            <a:srgbClr val="000000">
              <a:alpha val="43137"/>
            </a:srgbClr>
          </a:outerShdw>
        </a:effectLst>
      </dsp:spPr>
      <dsp:style>
        <a:lnRef idx="1">
          <a:schemeClr val="accent6"/>
        </a:lnRef>
        <a:fillRef idx="2">
          <a:schemeClr val="accent6"/>
        </a:fillRef>
        <a:effectRef idx="1">
          <a:schemeClr val="accent6"/>
        </a:effectRef>
        <a:fontRef idx="minor">
          <a:schemeClr val="dk1"/>
        </a:fontRef>
      </dsp:style>
      <dsp:txBody>
        <a:bodyPr spcFirstLastPara="0" vert="horz" wrap="square" lIns="167640" tIns="167640" rIns="167640" bIns="167640" numCol="1" spcCol="1270" anchor="ctr" anchorCtr="0">
          <a:noAutofit/>
        </a:bodyPr>
        <a:lstStyle/>
        <a:p>
          <a:pPr marL="0" lvl="0" indent="0" algn="ctr" defTabSz="1955800">
            <a:lnSpc>
              <a:spcPct val="90000"/>
            </a:lnSpc>
            <a:spcBef>
              <a:spcPct val="0"/>
            </a:spcBef>
            <a:spcAft>
              <a:spcPct val="35000"/>
            </a:spcAft>
            <a:buNone/>
          </a:pPr>
          <a:r>
            <a:rPr lang="ar-IQ" sz="4400" kern="1200" dirty="0">
              <a:solidFill>
                <a:srgbClr val="002060"/>
              </a:solidFill>
              <a:cs typeface="Mohammad Head" pitchFamily="2" charset="-78"/>
            </a:rPr>
            <a:t>متعددة المراحل</a:t>
          </a:r>
          <a:endParaRPr lang="en-US" sz="4400" kern="1200" dirty="0">
            <a:solidFill>
              <a:srgbClr val="002060"/>
            </a:solidFill>
            <a:cs typeface="Mohammad Head" pitchFamily="2" charset="-78"/>
          </a:endParaRPr>
        </a:p>
      </dsp:txBody>
      <dsp:txXfrm>
        <a:off x="333378" y="2560512"/>
        <a:ext cx="3176958" cy="1457362"/>
      </dsp:txXfrm>
    </dsp:sp>
    <dsp:sp modelId="{4A9E07BF-1408-4BF0-A152-A3582FD53570}">
      <dsp:nvSpPr>
        <dsp:cNvPr id="0" name=""/>
        <dsp:cNvSpPr/>
      </dsp:nvSpPr>
      <dsp:spPr>
        <a:xfrm>
          <a:off x="3826551" y="2257841"/>
          <a:ext cx="3590267" cy="1548044"/>
        </a:xfrm>
        <a:prstGeom prst="roundRect">
          <a:avLst>
            <a:gd name="adj" fmla="val 10000"/>
          </a:avLst>
        </a:prstGeom>
        <a:gradFill rotWithShape="1">
          <a:gsLst>
            <a:gs pos="0">
              <a:schemeClr val="accent3">
                <a:tint val="35000"/>
                <a:satMod val="253000"/>
              </a:schemeClr>
            </a:gs>
            <a:gs pos="50000">
              <a:schemeClr val="accent3">
                <a:tint val="42000"/>
                <a:satMod val="255000"/>
              </a:schemeClr>
            </a:gs>
            <a:gs pos="97000">
              <a:schemeClr val="accent3">
                <a:tint val="53000"/>
                <a:satMod val="260000"/>
              </a:schemeClr>
            </a:gs>
            <a:gs pos="100000">
              <a:schemeClr val="accent3">
                <a:tint val="56000"/>
                <a:satMod val="275000"/>
              </a:schemeClr>
            </a:gs>
          </a:gsLst>
          <a:path path="circle">
            <a:fillToRect l="100000" t="100000" r="100000" b="100000"/>
          </a:path>
        </a:gradFill>
        <a:ln w="9525" cap="flat" cmpd="sng" algn="ctr">
          <a:solidFill>
            <a:schemeClr val="accent3"/>
          </a:solidFill>
          <a:prstDash val="solid"/>
        </a:ln>
        <a:effectLst>
          <a:outerShdw blurRad="63500" dist="25400" dir="5400000" rotWithShape="0">
            <a:srgbClr val="000000">
              <a:alpha val="43137"/>
            </a:srgbClr>
          </a:outerShdw>
        </a:effectLst>
      </dsp:spPr>
      <dsp:style>
        <a:lnRef idx="1">
          <a:schemeClr val="accent3"/>
        </a:lnRef>
        <a:fillRef idx="2">
          <a:schemeClr val="accent3"/>
        </a:fillRef>
        <a:effectRef idx="1">
          <a:schemeClr val="accent3"/>
        </a:effectRef>
        <a:fontRef idx="minor">
          <a:schemeClr val="dk1"/>
        </a:fontRef>
      </dsp:style>
    </dsp:sp>
    <dsp:sp modelId="{2458A809-BFA3-4243-B8FE-781A3BF10244}">
      <dsp:nvSpPr>
        <dsp:cNvPr id="0" name=""/>
        <dsp:cNvSpPr/>
      </dsp:nvSpPr>
      <dsp:spPr>
        <a:xfrm>
          <a:off x="4097425" y="2515171"/>
          <a:ext cx="3590267" cy="1548044"/>
        </a:xfrm>
        <a:prstGeom prst="roundRect">
          <a:avLst>
            <a:gd name="adj" fmla="val 10000"/>
          </a:avLst>
        </a:prstGeom>
        <a:gradFill rotWithShape="1">
          <a:gsLst>
            <a:gs pos="0">
              <a:schemeClr val="accent6">
                <a:tint val="35000"/>
                <a:satMod val="253000"/>
              </a:schemeClr>
            </a:gs>
            <a:gs pos="50000">
              <a:schemeClr val="accent6">
                <a:tint val="42000"/>
                <a:satMod val="255000"/>
              </a:schemeClr>
            </a:gs>
            <a:gs pos="97000">
              <a:schemeClr val="accent6">
                <a:tint val="53000"/>
                <a:satMod val="260000"/>
              </a:schemeClr>
            </a:gs>
            <a:gs pos="100000">
              <a:schemeClr val="accent6">
                <a:tint val="56000"/>
                <a:satMod val="275000"/>
              </a:schemeClr>
            </a:gs>
          </a:gsLst>
          <a:path path="circle">
            <a:fillToRect l="100000" t="100000" r="100000" b="100000"/>
          </a:path>
        </a:gradFill>
        <a:ln w="9525" cap="flat" cmpd="sng" algn="ctr">
          <a:solidFill>
            <a:schemeClr val="accent6"/>
          </a:solidFill>
          <a:prstDash val="solid"/>
        </a:ln>
        <a:effectLst>
          <a:outerShdw blurRad="63500" dist="25400" dir="5400000" rotWithShape="0">
            <a:srgbClr val="000000">
              <a:alpha val="43137"/>
            </a:srgbClr>
          </a:outerShdw>
        </a:effectLst>
      </dsp:spPr>
      <dsp:style>
        <a:lnRef idx="1">
          <a:schemeClr val="accent6"/>
        </a:lnRef>
        <a:fillRef idx="2">
          <a:schemeClr val="accent6"/>
        </a:fillRef>
        <a:effectRef idx="1">
          <a:schemeClr val="accent6"/>
        </a:effectRef>
        <a:fontRef idx="minor">
          <a:schemeClr val="dk1"/>
        </a:fontRef>
      </dsp:style>
      <dsp:txBody>
        <a:bodyPr spcFirstLastPara="0" vert="horz" wrap="square" lIns="152400" tIns="152400" rIns="152400" bIns="152400" numCol="1" spcCol="1270" anchor="ctr" anchorCtr="0">
          <a:noAutofit/>
        </a:bodyPr>
        <a:lstStyle/>
        <a:p>
          <a:pPr marL="0" lvl="0" indent="0" algn="ctr" defTabSz="1778000">
            <a:lnSpc>
              <a:spcPct val="90000"/>
            </a:lnSpc>
            <a:spcBef>
              <a:spcPct val="0"/>
            </a:spcBef>
            <a:spcAft>
              <a:spcPct val="35000"/>
            </a:spcAft>
            <a:buNone/>
          </a:pPr>
          <a:r>
            <a:rPr lang="ar-IQ" sz="4000" kern="1200" dirty="0">
              <a:solidFill>
                <a:srgbClr val="002060"/>
              </a:solidFill>
              <a:cs typeface="Mohammad Head" pitchFamily="2" charset="-78"/>
            </a:rPr>
            <a:t>ذات المرحلة الواحدة (المختصرة)</a:t>
          </a:r>
          <a:endParaRPr lang="en-US" sz="4000" kern="1200" dirty="0">
            <a:solidFill>
              <a:srgbClr val="002060"/>
            </a:solidFill>
            <a:cs typeface="Mohammad Head" pitchFamily="2" charset="-78"/>
          </a:endParaRPr>
        </a:p>
      </dsp:txBody>
      <dsp:txXfrm>
        <a:off x="4142766" y="2560512"/>
        <a:ext cx="3499585" cy="1457362"/>
      </dsp:txXfrm>
    </dsp:sp>
  </dsp:spTree>
</dsp:drawing>
</file>

<file path=ppt/diagrams/layout1.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84871" cy="500936"/>
          </a:xfrm>
          <a:prstGeom prst="rect">
            <a:avLst/>
          </a:prstGeom>
        </p:spPr>
        <p:txBody>
          <a:bodyPr vert="horz" lIns="96606" tIns="48303" rIns="96606" bIns="48303" rtlCol="0"/>
          <a:lstStyle>
            <a:lvl1pPr algn="l">
              <a:defRPr sz="1300"/>
            </a:lvl1pPr>
          </a:lstStyle>
          <a:p>
            <a:endParaRPr lang="en-US"/>
          </a:p>
        </p:txBody>
      </p:sp>
      <p:sp>
        <p:nvSpPr>
          <p:cNvPr id="3" name="Date Placeholder 2"/>
          <p:cNvSpPr>
            <a:spLocks noGrp="1"/>
          </p:cNvSpPr>
          <p:nvPr>
            <p:ph type="dt" sz="quarter" idx="1"/>
          </p:nvPr>
        </p:nvSpPr>
        <p:spPr>
          <a:xfrm>
            <a:off x="3901698" y="0"/>
            <a:ext cx="2984871" cy="500936"/>
          </a:xfrm>
          <a:prstGeom prst="rect">
            <a:avLst/>
          </a:prstGeom>
        </p:spPr>
        <p:txBody>
          <a:bodyPr vert="horz" lIns="96606" tIns="48303" rIns="96606" bIns="48303" rtlCol="0"/>
          <a:lstStyle>
            <a:lvl1pPr algn="r">
              <a:defRPr sz="1300"/>
            </a:lvl1pPr>
          </a:lstStyle>
          <a:p>
            <a:r>
              <a:rPr lang="en-GB"/>
              <a:t>26-30/3/2017</a:t>
            </a:r>
            <a:endParaRPr lang="en-US"/>
          </a:p>
        </p:txBody>
      </p:sp>
      <p:sp>
        <p:nvSpPr>
          <p:cNvPr id="4" name="Footer Placeholder 3"/>
          <p:cNvSpPr>
            <a:spLocks noGrp="1"/>
          </p:cNvSpPr>
          <p:nvPr>
            <p:ph type="ftr" sz="quarter" idx="2"/>
          </p:nvPr>
        </p:nvSpPr>
        <p:spPr>
          <a:xfrm>
            <a:off x="0" y="9516038"/>
            <a:ext cx="2984871" cy="500936"/>
          </a:xfrm>
          <a:prstGeom prst="rect">
            <a:avLst/>
          </a:prstGeom>
        </p:spPr>
        <p:txBody>
          <a:bodyPr vert="horz" lIns="96606" tIns="48303" rIns="96606" bIns="48303" rtlCol="0" anchor="b"/>
          <a:lstStyle>
            <a:lvl1pPr algn="l">
              <a:defRPr sz="1300"/>
            </a:lvl1pPr>
          </a:lstStyle>
          <a:p>
            <a:r>
              <a:rPr lang="ar-IQ"/>
              <a:t>ا.م.د. سوسن جواد حسين</a:t>
            </a:r>
            <a:endParaRPr lang="en-US"/>
          </a:p>
        </p:txBody>
      </p:sp>
      <p:sp>
        <p:nvSpPr>
          <p:cNvPr id="5" name="Slide Number Placeholder 4"/>
          <p:cNvSpPr>
            <a:spLocks noGrp="1"/>
          </p:cNvSpPr>
          <p:nvPr>
            <p:ph type="sldNum" sz="quarter" idx="3"/>
          </p:nvPr>
        </p:nvSpPr>
        <p:spPr>
          <a:xfrm>
            <a:off x="3901698" y="9516038"/>
            <a:ext cx="2984871" cy="500936"/>
          </a:xfrm>
          <a:prstGeom prst="rect">
            <a:avLst/>
          </a:prstGeom>
        </p:spPr>
        <p:txBody>
          <a:bodyPr vert="horz" lIns="96606" tIns="48303" rIns="96606" bIns="48303" rtlCol="0" anchor="b"/>
          <a:lstStyle>
            <a:lvl1pPr algn="r">
              <a:defRPr sz="1300"/>
            </a:lvl1pPr>
          </a:lstStyle>
          <a:p>
            <a:fld id="{8457CA08-D0DF-4B92-803D-2F678DDCE254}" type="slidenum">
              <a:rPr lang="en-US" smtClean="0"/>
              <a:pPr/>
              <a:t>‹#›</a:t>
            </a:fld>
            <a:endParaRPr lang="en-US"/>
          </a:p>
        </p:txBody>
      </p:sp>
    </p:spTree>
    <p:extLst>
      <p:ext uri="{BB962C8B-B14F-4D97-AF65-F5344CB8AC3E}">
        <p14:creationId xmlns:p14="http://schemas.microsoft.com/office/powerpoint/2010/main" val="567758872"/>
      </p:ext>
    </p:extLst>
  </p:cSld>
  <p:clrMap bg1="lt1" tx1="dk1" bg2="lt2" tx2="dk2" accent1="accent1" accent2="accent2" accent3="accent3" accent4="accent4" accent5="accent5" accent6="accent6" hlink="hlink" folHlink="folHlink"/>
  <p:hf hd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84871" cy="500936"/>
          </a:xfrm>
          <a:prstGeom prst="rect">
            <a:avLst/>
          </a:prstGeom>
        </p:spPr>
        <p:txBody>
          <a:bodyPr vert="horz" lIns="96606" tIns="48303" rIns="96606" bIns="48303" rtlCol="0"/>
          <a:lstStyle>
            <a:lvl1pPr algn="l">
              <a:defRPr sz="1300"/>
            </a:lvl1pPr>
          </a:lstStyle>
          <a:p>
            <a:endParaRPr lang="en-US"/>
          </a:p>
        </p:txBody>
      </p:sp>
      <p:sp>
        <p:nvSpPr>
          <p:cNvPr id="3" name="Date Placeholder 2"/>
          <p:cNvSpPr>
            <a:spLocks noGrp="1"/>
          </p:cNvSpPr>
          <p:nvPr>
            <p:ph type="dt" idx="1"/>
          </p:nvPr>
        </p:nvSpPr>
        <p:spPr>
          <a:xfrm>
            <a:off x="3901698" y="0"/>
            <a:ext cx="2984871" cy="500936"/>
          </a:xfrm>
          <a:prstGeom prst="rect">
            <a:avLst/>
          </a:prstGeom>
        </p:spPr>
        <p:txBody>
          <a:bodyPr vert="horz" lIns="96606" tIns="48303" rIns="96606" bIns="48303" rtlCol="0"/>
          <a:lstStyle>
            <a:lvl1pPr algn="r">
              <a:defRPr sz="1300"/>
            </a:lvl1pPr>
          </a:lstStyle>
          <a:p>
            <a:r>
              <a:rPr lang="en-GB"/>
              <a:t>26-30/3/2017</a:t>
            </a:r>
            <a:endParaRPr lang="en-US"/>
          </a:p>
        </p:txBody>
      </p:sp>
      <p:sp>
        <p:nvSpPr>
          <p:cNvPr id="4" name="Slide Image Placeholder 3"/>
          <p:cNvSpPr>
            <a:spLocks noGrp="1" noRot="1" noChangeAspect="1"/>
          </p:cNvSpPr>
          <p:nvPr>
            <p:ph type="sldImg" idx="2"/>
          </p:nvPr>
        </p:nvSpPr>
        <p:spPr>
          <a:xfrm>
            <a:off x="939800" y="750888"/>
            <a:ext cx="5008563" cy="3757612"/>
          </a:xfrm>
          <a:prstGeom prst="rect">
            <a:avLst/>
          </a:prstGeom>
          <a:noFill/>
          <a:ln w="12700">
            <a:solidFill>
              <a:prstClr val="black"/>
            </a:solidFill>
          </a:ln>
        </p:spPr>
        <p:txBody>
          <a:bodyPr vert="horz" lIns="96606" tIns="48303" rIns="96606" bIns="48303" rtlCol="0" anchor="ctr"/>
          <a:lstStyle/>
          <a:p>
            <a:endParaRPr lang="en-US"/>
          </a:p>
        </p:txBody>
      </p:sp>
      <p:sp>
        <p:nvSpPr>
          <p:cNvPr id="5" name="Notes Placeholder 4"/>
          <p:cNvSpPr>
            <a:spLocks noGrp="1"/>
          </p:cNvSpPr>
          <p:nvPr>
            <p:ph type="body" sz="quarter" idx="3"/>
          </p:nvPr>
        </p:nvSpPr>
        <p:spPr>
          <a:xfrm>
            <a:off x="688817" y="4758889"/>
            <a:ext cx="5510530" cy="4508421"/>
          </a:xfrm>
          <a:prstGeom prst="rect">
            <a:avLst/>
          </a:prstGeom>
        </p:spPr>
        <p:txBody>
          <a:bodyPr vert="horz" lIns="96606" tIns="48303" rIns="96606" bIns="48303"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516038"/>
            <a:ext cx="2984871" cy="500936"/>
          </a:xfrm>
          <a:prstGeom prst="rect">
            <a:avLst/>
          </a:prstGeom>
        </p:spPr>
        <p:txBody>
          <a:bodyPr vert="horz" lIns="96606" tIns="48303" rIns="96606" bIns="48303" rtlCol="0" anchor="b"/>
          <a:lstStyle>
            <a:lvl1pPr algn="l">
              <a:defRPr sz="1300"/>
            </a:lvl1pPr>
          </a:lstStyle>
          <a:p>
            <a:r>
              <a:rPr lang="ar-IQ"/>
              <a:t>ا.م.د. سوسن جواد حسين</a:t>
            </a:r>
            <a:endParaRPr lang="en-US"/>
          </a:p>
        </p:txBody>
      </p:sp>
      <p:sp>
        <p:nvSpPr>
          <p:cNvPr id="7" name="Slide Number Placeholder 6"/>
          <p:cNvSpPr>
            <a:spLocks noGrp="1"/>
          </p:cNvSpPr>
          <p:nvPr>
            <p:ph type="sldNum" sz="quarter" idx="5"/>
          </p:nvPr>
        </p:nvSpPr>
        <p:spPr>
          <a:xfrm>
            <a:off x="3901698" y="9516038"/>
            <a:ext cx="2984871" cy="500936"/>
          </a:xfrm>
          <a:prstGeom prst="rect">
            <a:avLst/>
          </a:prstGeom>
        </p:spPr>
        <p:txBody>
          <a:bodyPr vert="horz" lIns="96606" tIns="48303" rIns="96606" bIns="48303" rtlCol="0" anchor="b"/>
          <a:lstStyle>
            <a:lvl1pPr algn="r">
              <a:defRPr sz="1300"/>
            </a:lvl1pPr>
          </a:lstStyle>
          <a:p>
            <a:fld id="{1D2386A3-2E31-4C9B-B0BE-45709ADB9841}" type="slidenum">
              <a:rPr lang="en-US" smtClean="0"/>
              <a:pPr/>
              <a:t>‹#›</a:t>
            </a:fld>
            <a:endParaRPr lang="en-US"/>
          </a:p>
        </p:txBody>
      </p:sp>
    </p:spTree>
    <p:extLst>
      <p:ext uri="{BB962C8B-B14F-4D97-AF65-F5344CB8AC3E}">
        <p14:creationId xmlns:p14="http://schemas.microsoft.com/office/powerpoint/2010/main" val="839083295"/>
      </p:ext>
    </p:extLst>
  </p:cSld>
  <p:clrMap bg1="lt1" tx1="dk1" bg2="lt2" tx2="dk2" accent1="accent1" accent2="accent2" accent3="accent3" accent4="accent4" accent5="accent5" accent6="accent6" hlink="hlink" folHlink="folHlink"/>
  <p:hf hdr="0"/>
  <p:notesStyle>
    <a:lvl1pPr marL="0" algn="l" rtl="0">
      <a:defRPr sz="1200" kern="1200">
        <a:solidFill>
          <a:schemeClr val="tx1"/>
        </a:solidFill>
        <a:latin typeface="+mn-lt"/>
        <a:ea typeface="+mn-ea"/>
        <a:cs typeface="+mn-cs"/>
      </a:defRPr>
    </a:lvl1pPr>
    <a:lvl2pPr marL="457200" algn="l" rtl="0">
      <a:defRPr sz="1200" kern="1200">
        <a:solidFill>
          <a:schemeClr val="tx1"/>
        </a:solidFill>
        <a:latin typeface="+mn-lt"/>
        <a:ea typeface="+mn-ea"/>
        <a:cs typeface="+mn-cs"/>
      </a:defRPr>
    </a:lvl2pPr>
    <a:lvl3pPr marL="914400" algn="l" rtl="0">
      <a:defRPr sz="1200" kern="1200">
        <a:solidFill>
          <a:schemeClr val="tx1"/>
        </a:solidFill>
        <a:latin typeface="+mn-lt"/>
        <a:ea typeface="+mn-ea"/>
        <a:cs typeface="+mn-cs"/>
      </a:defRPr>
    </a:lvl3pPr>
    <a:lvl4pPr marL="1371600" algn="l" rtl="0">
      <a:defRPr sz="1200" kern="1200">
        <a:solidFill>
          <a:schemeClr val="tx1"/>
        </a:solidFill>
        <a:latin typeface="+mn-lt"/>
        <a:ea typeface="+mn-ea"/>
        <a:cs typeface="+mn-cs"/>
      </a:defRPr>
    </a:lvl4pPr>
    <a:lvl5pPr marL="1828800" algn="l" rtl="0">
      <a:defRPr sz="1200" kern="1200">
        <a:solidFill>
          <a:schemeClr val="tx1"/>
        </a:solidFill>
        <a:latin typeface="+mn-lt"/>
        <a:ea typeface="+mn-ea"/>
        <a:cs typeface="+mn-cs"/>
      </a:defRPr>
    </a:lvl5pPr>
    <a:lvl6pPr marL="2286000" algn="l" rtl="0">
      <a:defRPr sz="1200" kern="1200">
        <a:solidFill>
          <a:schemeClr val="tx1"/>
        </a:solidFill>
        <a:latin typeface="+mn-lt"/>
        <a:ea typeface="+mn-ea"/>
        <a:cs typeface="+mn-cs"/>
      </a:defRPr>
    </a:lvl6pPr>
    <a:lvl7pPr marL="2743200" algn="l" rtl="0">
      <a:defRPr sz="1200" kern="1200">
        <a:solidFill>
          <a:schemeClr val="tx1"/>
        </a:solidFill>
        <a:latin typeface="+mn-lt"/>
        <a:ea typeface="+mn-ea"/>
        <a:cs typeface="+mn-cs"/>
      </a:defRPr>
    </a:lvl7pPr>
    <a:lvl8pPr marL="3200400" algn="l" rtl="0">
      <a:defRPr sz="1200" kern="1200">
        <a:solidFill>
          <a:schemeClr val="tx1"/>
        </a:solidFill>
        <a:latin typeface="+mn-lt"/>
        <a:ea typeface="+mn-ea"/>
        <a:cs typeface="+mn-cs"/>
      </a:defRPr>
    </a:lvl8pPr>
    <a:lvl9pPr marL="3657600" algn="l" rtl="0">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1D2386A3-2E31-4C9B-B0BE-45709ADB9841}" type="slidenum">
              <a:rPr lang="en-US" smtClean="0"/>
              <a:pPr/>
              <a:t>1</a:t>
            </a:fld>
            <a:endParaRPr lang="en-US"/>
          </a:p>
        </p:txBody>
      </p:sp>
      <p:sp>
        <p:nvSpPr>
          <p:cNvPr id="5" name="Footer Placeholder 4"/>
          <p:cNvSpPr>
            <a:spLocks noGrp="1"/>
          </p:cNvSpPr>
          <p:nvPr>
            <p:ph type="ftr" sz="quarter" idx="11"/>
          </p:nvPr>
        </p:nvSpPr>
        <p:spPr/>
        <p:txBody>
          <a:bodyPr/>
          <a:lstStyle/>
          <a:p>
            <a:r>
              <a:rPr lang="ar-IQ"/>
              <a:t>ا.م.د. سوسن جواد حسين</a:t>
            </a:r>
            <a:endParaRPr lang="en-US"/>
          </a:p>
        </p:txBody>
      </p:sp>
      <p:sp>
        <p:nvSpPr>
          <p:cNvPr id="6" name="Date Placeholder 5"/>
          <p:cNvSpPr>
            <a:spLocks noGrp="1"/>
          </p:cNvSpPr>
          <p:nvPr>
            <p:ph type="dt" idx="12"/>
          </p:nvPr>
        </p:nvSpPr>
        <p:spPr/>
        <p:txBody>
          <a:bodyPr/>
          <a:lstStyle/>
          <a:p>
            <a:r>
              <a:rPr lang="en-GB"/>
              <a:t>26-30/3/2017</a:t>
            </a:r>
            <a:endParaRPr lang="en-US"/>
          </a:p>
        </p:txBody>
      </p:sp>
    </p:spTree>
    <p:extLst>
      <p:ext uri="{BB962C8B-B14F-4D97-AF65-F5344CB8AC3E}">
        <p14:creationId xmlns:p14="http://schemas.microsoft.com/office/powerpoint/2010/main" val="425021350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1D2386A3-2E31-4C9B-B0BE-45709ADB9841}" type="slidenum">
              <a:rPr lang="en-US" smtClean="0"/>
              <a:pPr/>
              <a:t>2</a:t>
            </a:fld>
            <a:endParaRPr lang="en-US"/>
          </a:p>
        </p:txBody>
      </p:sp>
      <p:sp>
        <p:nvSpPr>
          <p:cNvPr id="5" name="Footer Placeholder 4"/>
          <p:cNvSpPr>
            <a:spLocks noGrp="1"/>
          </p:cNvSpPr>
          <p:nvPr>
            <p:ph type="ftr" sz="quarter" idx="11"/>
          </p:nvPr>
        </p:nvSpPr>
        <p:spPr/>
        <p:txBody>
          <a:bodyPr/>
          <a:lstStyle/>
          <a:p>
            <a:r>
              <a:rPr lang="ar-IQ"/>
              <a:t>ا.م.د. سوسن جواد حسين</a:t>
            </a:r>
            <a:endParaRPr lang="en-US"/>
          </a:p>
        </p:txBody>
      </p:sp>
      <p:sp>
        <p:nvSpPr>
          <p:cNvPr id="6" name="Date Placeholder 5"/>
          <p:cNvSpPr>
            <a:spLocks noGrp="1"/>
          </p:cNvSpPr>
          <p:nvPr>
            <p:ph type="dt" idx="12"/>
          </p:nvPr>
        </p:nvSpPr>
        <p:spPr/>
        <p:txBody>
          <a:bodyPr/>
          <a:lstStyle/>
          <a:p>
            <a:r>
              <a:rPr lang="en-GB"/>
              <a:t>26-30/3/2017</a:t>
            </a:r>
            <a:endParaRPr lang="en-US"/>
          </a:p>
        </p:txBody>
      </p:sp>
    </p:spTree>
    <p:extLst>
      <p:ext uri="{BB962C8B-B14F-4D97-AF65-F5344CB8AC3E}">
        <p14:creationId xmlns:p14="http://schemas.microsoft.com/office/powerpoint/2010/main" val="305045485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noRot="1" noChangeAspect="1"/>
          </p:cNvSpPr>
          <p:nvPr>
            <p:ph type="sldImg"/>
          </p:nvPr>
        </p:nvSpPr>
        <p:spPr>
          <a:noFill/>
          <a:ln w="12700">
            <a:solidFill>
              <a:prstClr val="black"/>
            </a:solidFill>
          </a:ln>
        </p:spPr>
      </p:sp>
      <p:sp>
        <p:nvSpPr>
          <p:cNvPr id="3" name="Rectangle 2"/>
          <p:cNvSpPr>
            <a:spLocks noGrp="1"/>
          </p:cNvSpPr>
          <p:nvPr>
            <p:ph type="body" idx="1"/>
          </p:nvPr>
        </p:nvSpPr>
        <p:spPr/>
        <p:txBody>
          <a:bodyPr/>
          <a:lstStyle/>
          <a:p>
            <a:r>
              <a:rPr lang="en-US" dirty="0"/>
              <a:t>Use multiple</a:t>
            </a:r>
            <a:r>
              <a:rPr lang="en-US" baseline="0" dirty="0"/>
              <a:t> points, if necessary.</a:t>
            </a:r>
            <a:endParaRPr lang="en-US" dirty="0"/>
          </a:p>
        </p:txBody>
      </p:sp>
      <p:sp>
        <p:nvSpPr>
          <p:cNvPr id="4" name="Rectangle 3"/>
          <p:cNvSpPr>
            <a:spLocks noGrp="1"/>
          </p:cNvSpPr>
          <p:nvPr>
            <p:ph type="sldNum" sz="quarter" idx="10"/>
          </p:nvPr>
        </p:nvSpPr>
        <p:spPr/>
        <p:txBody>
          <a:bodyPr/>
          <a:lstStyle/>
          <a:p>
            <a:fld id="{1D2386A3-2E31-4C9B-B0BE-45709ADB9841}" type="slidenum">
              <a:rPr lang="en-US" smtClean="0"/>
              <a:pPr/>
              <a:t>3</a:t>
            </a:fld>
            <a:endParaRPr lang="en-US"/>
          </a:p>
        </p:txBody>
      </p:sp>
      <p:sp>
        <p:nvSpPr>
          <p:cNvPr id="5" name="Footer Placeholder 4"/>
          <p:cNvSpPr>
            <a:spLocks noGrp="1"/>
          </p:cNvSpPr>
          <p:nvPr>
            <p:ph type="ftr" sz="quarter" idx="11"/>
          </p:nvPr>
        </p:nvSpPr>
        <p:spPr/>
        <p:txBody>
          <a:bodyPr/>
          <a:lstStyle/>
          <a:p>
            <a:r>
              <a:rPr lang="ar-IQ"/>
              <a:t>ا.م.د. سوسن جواد حسين</a:t>
            </a:r>
            <a:endParaRPr lang="en-US"/>
          </a:p>
        </p:txBody>
      </p:sp>
      <p:sp>
        <p:nvSpPr>
          <p:cNvPr id="6" name="Date Placeholder 5"/>
          <p:cNvSpPr>
            <a:spLocks noGrp="1"/>
          </p:cNvSpPr>
          <p:nvPr>
            <p:ph type="dt" idx="12"/>
          </p:nvPr>
        </p:nvSpPr>
        <p:spPr/>
        <p:txBody>
          <a:bodyPr/>
          <a:lstStyle/>
          <a:p>
            <a:r>
              <a:rPr lang="en-GB"/>
              <a:t>26-30/3/2017</a:t>
            </a:r>
            <a:endParaRPr lang="en-US"/>
          </a:p>
        </p:txBody>
      </p:sp>
    </p:spTree>
    <p:extLst>
      <p:ext uri="{BB962C8B-B14F-4D97-AF65-F5344CB8AC3E}">
        <p14:creationId xmlns:p14="http://schemas.microsoft.com/office/powerpoint/2010/main" val="425007563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p:sp>
      <p:sp>
        <p:nvSpPr>
          <p:cNvPr id="3" name="عنصر نائب للملاحظات 2"/>
          <p:cNvSpPr>
            <a:spLocks noGrp="1"/>
          </p:cNvSpPr>
          <p:nvPr>
            <p:ph type="body" idx="1"/>
          </p:nvPr>
        </p:nvSpPr>
        <p:spPr/>
        <p:txBody>
          <a:bodyPr/>
          <a:lstStyle/>
          <a:p>
            <a:endParaRPr lang="en-US"/>
          </a:p>
        </p:txBody>
      </p:sp>
      <p:sp>
        <p:nvSpPr>
          <p:cNvPr id="4" name="عنصر نائب للتاريخ 3"/>
          <p:cNvSpPr>
            <a:spLocks noGrp="1"/>
          </p:cNvSpPr>
          <p:nvPr>
            <p:ph type="dt" idx="10"/>
          </p:nvPr>
        </p:nvSpPr>
        <p:spPr/>
        <p:txBody>
          <a:bodyPr/>
          <a:lstStyle/>
          <a:p>
            <a:r>
              <a:rPr lang="en-GB"/>
              <a:t>26-30/3/2017</a:t>
            </a:r>
            <a:endParaRPr lang="en-US"/>
          </a:p>
        </p:txBody>
      </p:sp>
      <p:sp>
        <p:nvSpPr>
          <p:cNvPr id="5" name="عنصر نائب للتذييل 4"/>
          <p:cNvSpPr>
            <a:spLocks noGrp="1"/>
          </p:cNvSpPr>
          <p:nvPr>
            <p:ph type="ftr" sz="quarter" idx="11"/>
          </p:nvPr>
        </p:nvSpPr>
        <p:spPr/>
        <p:txBody>
          <a:bodyPr/>
          <a:lstStyle/>
          <a:p>
            <a:r>
              <a:rPr lang="ar-IQ"/>
              <a:t>ا.م.د. سوسن جواد حسين</a:t>
            </a:r>
            <a:endParaRPr lang="en-US"/>
          </a:p>
        </p:txBody>
      </p:sp>
      <p:sp>
        <p:nvSpPr>
          <p:cNvPr id="6" name="عنصر نائب لرقم الشريحة 5"/>
          <p:cNvSpPr>
            <a:spLocks noGrp="1"/>
          </p:cNvSpPr>
          <p:nvPr>
            <p:ph type="sldNum" sz="quarter" idx="12"/>
          </p:nvPr>
        </p:nvSpPr>
        <p:spPr/>
        <p:txBody>
          <a:bodyPr/>
          <a:lstStyle/>
          <a:p>
            <a:fld id="{1D2386A3-2E31-4C9B-B0BE-45709ADB9841}" type="slidenum">
              <a:rPr lang="en-US" smtClean="0"/>
              <a:pPr/>
              <a:t>9</a:t>
            </a:fld>
            <a:endParaRPr lang="en-US"/>
          </a:p>
        </p:txBody>
      </p:sp>
    </p:spTree>
    <p:extLst>
      <p:ext uri="{BB962C8B-B14F-4D97-AF65-F5344CB8AC3E}">
        <p14:creationId xmlns:p14="http://schemas.microsoft.com/office/powerpoint/2010/main" val="400440682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4" name="Title 13"/>
          <p:cNvSpPr>
            <a:spLocks noGrp="1"/>
          </p:cNvSpPr>
          <p:nvPr>
            <p:ph type="ctrTitle"/>
          </p:nvPr>
        </p:nvSpPr>
        <p:spPr>
          <a:xfrm>
            <a:off x="1435608" y="435936"/>
            <a:ext cx="7406640" cy="1472184"/>
          </a:xfrm>
        </p:spPr>
        <p:txBody>
          <a:bodyPr anchor="b"/>
          <a:lstStyle>
            <a:lvl1pPr algn="l">
              <a:defRPr/>
            </a:lvl1pPr>
            <a:extLst/>
          </a:lstStyle>
          <a:p>
            <a:r>
              <a:rPr lang="en-US" noProof="1"/>
              <a:t>Click to edit Master title style</a:t>
            </a:r>
            <a:endParaRPr lang="en-US" dirty="0"/>
          </a:p>
        </p:txBody>
      </p:sp>
      <p:sp>
        <p:nvSpPr>
          <p:cNvPr id="22" name="Subtitle 21"/>
          <p:cNvSpPr>
            <a:spLocks noGrp="1"/>
          </p:cNvSpPr>
          <p:nvPr>
            <p:ph type="subTitle" idx="1"/>
          </p:nvPr>
        </p:nvSpPr>
        <p:spPr>
          <a:xfrm>
            <a:off x="1432560" y="1850064"/>
            <a:ext cx="7406640" cy="1752600"/>
          </a:xfrm>
        </p:spPr>
        <p:txBody>
          <a:bodyPr/>
          <a:lstStyle>
            <a:lvl1pPr marL="7315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lang="en-US" noProof="1"/>
              <a:t>Click to edit Master subtitle style</a:t>
            </a:r>
            <a:endParaRPr lang="en-US" dirty="0"/>
          </a:p>
        </p:txBody>
      </p:sp>
      <p:sp>
        <p:nvSpPr>
          <p:cNvPr id="7" name="Date Placeholder 6"/>
          <p:cNvSpPr>
            <a:spLocks noGrp="1"/>
          </p:cNvSpPr>
          <p:nvPr>
            <p:ph type="dt" sz="half" idx="10"/>
          </p:nvPr>
        </p:nvSpPr>
        <p:spPr/>
        <p:txBody>
          <a:bodyPr/>
          <a:lstStyle/>
          <a:p>
            <a:fld id="{4C4415A7-5153-48DD-B05F-513293187F1A}" type="datetime1">
              <a:rPr lang="en-GB" smtClean="0"/>
              <a:t>26/03/2026</a:t>
            </a:fld>
            <a:endParaRPr lang="en-US"/>
          </a:p>
        </p:txBody>
      </p:sp>
      <p:sp>
        <p:nvSpPr>
          <p:cNvPr id="20" name="Footer Placeholder 19"/>
          <p:cNvSpPr>
            <a:spLocks noGrp="1"/>
          </p:cNvSpPr>
          <p:nvPr>
            <p:ph type="ftr" sz="quarter" idx="11"/>
          </p:nvPr>
        </p:nvSpPr>
        <p:spPr/>
        <p:txBody>
          <a:bodyPr/>
          <a:lstStyle/>
          <a:p>
            <a:r>
              <a:rPr lang="ar-IQ"/>
              <a:t>ا.م.د.سوسن جواد حسين </a:t>
            </a:r>
            <a:endParaRPr lang="en-US"/>
          </a:p>
        </p:txBody>
      </p:sp>
      <p:sp>
        <p:nvSpPr>
          <p:cNvPr id="10" name="Slide Number Placeholder 9"/>
          <p:cNvSpPr>
            <a:spLocks noGrp="1"/>
          </p:cNvSpPr>
          <p:nvPr>
            <p:ph type="sldNum" sz="quarter" idx="12"/>
          </p:nvPr>
        </p:nvSpPr>
        <p:spPr/>
        <p:txBody>
          <a:bodyPr/>
          <a:lstStyle/>
          <a:p>
            <a:fld id="{E5C7EF4D-DD50-400C-9F04-EB20CB99416E}" type="slidenum">
              <a:rPr lang="en-US" sz="2800" smtClean="0">
                <a:solidFill>
                  <a:schemeClr val="tx2"/>
                </a:solidFill>
              </a:rPr>
              <a:pPr/>
              <a:t>‹#›</a:t>
            </a:fld>
            <a:endParaRPr lang="en-US"/>
          </a:p>
        </p:txBody>
      </p:sp>
      <p:sp>
        <p:nvSpPr>
          <p:cNvPr id="8" name="Oval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50000" t="50000" r="100000" b="1250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a:endParaRPr lang="en-US"/>
          </a:p>
        </p:txBody>
      </p:sp>
      <p:sp>
        <p:nvSpPr>
          <p:cNvPr id="9" name="Oval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a:endParaRPr lang="en-US"/>
          </a:p>
        </p:txBody>
      </p:sp>
    </p:spTree>
    <p:extLst>
      <p:ext uri="{BB962C8B-B14F-4D97-AF65-F5344CB8AC3E}">
        <p14:creationId xmlns:p14="http://schemas.microsoft.com/office/powerpoint/2010/main" val="268208198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0C218A1-E1B3-48FE-BBA1-1ABAEA0073BF}" type="datetime1">
              <a:rPr lang="en-GB" smtClean="0"/>
              <a:t>26/03/2026</a:t>
            </a:fld>
            <a:endParaRPr lang="en-US"/>
          </a:p>
        </p:txBody>
      </p:sp>
      <p:sp>
        <p:nvSpPr>
          <p:cNvPr id="5" name="Footer Placeholder 4"/>
          <p:cNvSpPr>
            <a:spLocks noGrp="1"/>
          </p:cNvSpPr>
          <p:nvPr>
            <p:ph type="ftr" sz="quarter" idx="11"/>
          </p:nvPr>
        </p:nvSpPr>
        <p:spPr/>
        <p:txBody>
          <a:bodyPr/>
          <a:lstStyle/>
          <a:p>
            <a:r>
              <a:rPr lang="ar-IQ"/>
              <a:t>ا.م.د.سوسن جواد حسين </a:t>
            </a:r>
            <a:endParaRPr lang="en-US"/>
          </a:p>
        </p:txBody>
      </p:sp>
      <p:sp>
        <p:nvSpPr>
          <p:cNvPr id="6" name="Slide Number Placeholder 5"/>
          <p:cNvSpPr>
            <a:spLocks noGrp="1"/>
          </p:cNvSpPr>
          <p:nvPr>
            <p:ph type="sldNum" sz="quarter" idx="12"/>
          </p:nvPr>
        </p:nvSpPr>
        <p:spPr/>
        <p:txBody>
          <a:bodyPr/>
          <a:lstStyle/>
          <a:p>
            <a:fld id="{E5C7EF4D-DD50-400C-9F04-EB20CB99416E}" type="slidenum">
              <a:rPr lang="en-US" sz="2800" smtClean="0">
                <a:solidFill>
                  <a:schemeClr val="tx2"/>
                </a:solidFill>
              </a:rPr>
              <a:pPr/>
              <a:t>‹#›</a:t>
            </a:fld>
            <a:endParaRPr lang="en-US"/>
          </a:p>
        </p:txBody>
      </p:sp>
    </p:spTree>
    <p:extLst>
      <p:ext uri="{BB962C8B-B14F-4D97-AF65-F5344CB8AC3E}">
        <p14:creationId xmlns:p14="http://schemas.microsoft.com/office/powerpoint/2010/main" val="429184107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274639"/>
            <a:ext cx="18288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1143000" y="274640"/>
            <a:ext cx="55626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2DF0163-DAE0-4A4B-98B0-DFE10845B31E}" type="datetime1">
              <a:rPr lang="en-GB" smtClean="0"/>
              <a:t>26/03/2026</a:t>
            </a:fld>
            <a:endParaRPr lang="en-US"/>
          </a:p>
        </p:txBody>
      </p:sp>
      <p:sp>
        <p:nvSpPr>
          <p:cNvPr id="5" name="Footer Placeholder 4"/>
          <p:cNvSpPr>
            <a:spLocks noGrp="1"/>
          </p:cNvSpPr>
          <p:nvPr>
            <p:ph type="ftr" sz="quarter" idx="11"/>
          </p:nvPr>
        </p:nvSpPr>
        <p:spPr/>
        <p:txBody>
          <a:bodyPr/>
          <a:lstStyle/>
          <a:p>
            <a:r>
              <a:rPr lang="ar-IQ"/>
              <a:t>ا.م.د.سوسن جواد حسين </a:t>
            </a:r>
            <a:endParaRPr lang="en-US"/>
          </a:p>
        </p:txBody>
      </p:sp>
      <p:sp>
        <p:nvSpPr>
          <p:cNvPr id="6" name="Slide Number Placeholder 5"/>
          <p:cNvSpPr>
            <a:spLocks noGrp="1"/>
          </p:cNvSpPr>
          <p:nvPr>
            <p:ph type="sldNum" sz="quarter" idx="12"/>
          </p:nvPr>
        </p:nvSpPr>
        <p:spPr/>
        <p:txBody>
          <a:bodyPr/>
          <a:lstStyle/>
          <a:p>
            <a:fld id="{E5C7EF4D-DD50-400C-9F04-EB20CB99416E}" type="slidenum">
              <a:rPr lang="en-US" sz="2800" smtClean="0">
                <a:solidFill>
                  <a:schemeClr val="tx2"/>
                </a:solidFill>
              </a:rPr>
              <a:pPr/>
              <a:t>‹#›</a:t>
            </a:fld>
            <a:endParaRPr lang="en-US"/>
          </a:p>
        </p:txBody>
      </p:sp>
    </p:spTree>
    <p:extLst>
      <p:ext uri="{BB962C8B-B14F-4D97-AF65-F5344CB8AC3E}">
        <p14:creationId xmlns:p14="http://schemas.microsoft.com/office/powerpoint/2010/main" val="38364383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4EA6EA3-A181-4156-AE64-1C52B7F0E432}" type="datetime1">
              <a:rPr lang="en-GB" smtClean="0"/>
              <a:t>26/03/2026</a:t>
            </a:fld>
            <a:endParaRPr lang="en-US"/>
          </a:p>
        </p:txBody>
      </p:sp>
      <p:sp>
        <p:nvSpPr>
          <p:cNvPr id="5" name="Footer Placeholder 4"/>
          <p:cNvSpPr>
            <a:spLocks noGrp="1"/>
          </p:cNvSpPr>
          <p:nvPr>
            <p:ph type="ftr" sz="quarter" idx="11"/>
          </p:nvPr>
        </p:nvSpPr>
        <p:spPr/>
        <p:txBody>
          <a:bodyPr/>
          <a:lstStyle/>
          <a:p>
            <a:r>
              <a:rPr lang="ar-IQ"/>
              <a:t>ا.م.د.سوسن جواد حسين </a:t>
            </a:r>
            <a:endParaRPr lang="en-US"/>
          </a:p>
        </p:txBody>
      </p:sp>
      <p:sp>
        <p:nvSpPr>
          <p:cNvPr id="6" name="Slide Number Placeholder 5"/>
          <p:cNvSpPr>
            <a:spLocks noGrp="1"/>
          </p:cNvSpPr>
          <p:nvPr>
            <p:ph type="sldNum" sz="quarter" idx="12"/>
          </p:nvPr>
        </p:nvSpPr>
        <p:spPr/>
        <p:txBody>
          <a:bodyPr/>
          <a:lstStyle/>
          <a:p>
            <a:fld id="{E5C7EF4D-DD50-400C-9F04-EB20CB99416E}" type="slidenum">
              <a:rPr lang="en-US" sz="2800" smtClean="0">
                <a:solidFill>
                  <a:schemeClr val="tx2"/>
                </a:solidFill>
              </a:rPr>
              <a:pPr/>
              <a:t>‹#›</a:t>
            </a:fld>
            <a:endParaRPr lang="en-US"/>
          </a:p>
        </p:txBody>
      </p:sp>
    </p:spTree>
    <p:extLst>
      <p:ext uri="{BB962C8B-B14F-4D97-AF65-F5344CB8AC3E}">
        <p14:creationId xmlns:p14="http://schemas.microsoft.com/office/powerpoint/2010/main" val="176979677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p>
        </p:txBody>
      </p:sp>
      <p:sp>
        <p:nvSpPr>
          <p:cNvPr id="2" name="Title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lang="en-US"/>
              <a:t>Click to edit Master title style</a:t>
            </a:r>
            <a:endParaRPr lang="en-US" dirty="0"/>
          </a:p>
        </p:txBody>
      </p:sp>
      <p:sp>
        <p:nvSpPr>
          <p:cNvPr id="3" name="Text Placeholder 2"/>
          <p:cNvSpPr>
            <a:spLocks noGrp="1"/>
          </p:cNvSpPr>
          <p:nvPr>
            <p:ph type="body" idx="1"/>
          </p:nvPr>
        </p:nvSpPr>
        <p:spPr>
          <a:xfrm>
            <a:off x="2578392" y="1100138"/>
            <a:ext cx="6400800" cy="1509712"/>
          </a:xfrm>
        </p:spPr>
        <p:txBody>
          <a:bodyPr anchor="b"/>
          <a:lstStyle>
            <a:lvl1pPr marL="27432"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a:r>
              <a:rPr lang="en-US"/>
              <a:t>Click to edit Master text styles</a:t>
            </a:r>
          </a:p>
        </p:txBody>
      </p:sp>
      <p:sp>
        <p:nvSpPr>
          <p:cNvPr id="4" name="Date Placeholder 3"/>
          <p:cNvSpPr>
            <a:spLocks noGrp="1"/>
          </p:cNvSpPr>
          <p:nvPr>
            <p:ph type="dt" sz="half" idx="10"/>
          </p:nvPr>
        </p:nvSpPr>
        <p:spPr/>
        <p:txBody>
          <a:bodyPr/>
          <a:lstStyle/>
          <a:p>
            <a:fld id="{DB950701-877F-4F98-A323-F51D37AE9AF9}" type="datetime1">
              <a:rPr lang="en-GB" smtClean="0"/>
              <a:t>26/03/2026</a:t>
            </a:fld>
            <a:endParaRPr lang="en-US"/>
          </a:p>
        </p:txBody>
      </p:sp>
      <p:sp>
        <p:nvSpPr>
          <p:cNvPr id="5" name="Footer Placeholder 4"/>
          <p:cNvSpPr>
            <a:spLocks noGrp="1"/>
          </p:cNvSpPr>
          <p:nvPr>
            <p:ph type="ftr" sz="quarter" idx="11"/>
          </p:nvPr>
        </p:nvSpPr>
        <p:spPr/>
        <p:txBody>
          <a:bodyPr/>
          <a:lstStyle/>
          <a:p>
            <a:r>
              <a:rPr lang="ar-IQ"/>
              <a:t>ا.م.د.سوسن جواد حسين </a:t>
            </a:r>
            <a:endParaRPr lang="en-US"/>
          </a:p>
        </p:txBody>
      </p:sp>
      <p:sp>
        <p:nvSpPr>
          <p:cNvPr id="6" name="Slide Number Placeholder 5"/>
          <p:cNvSpPr>
            <a:spLocks noGrp="1"/>
          </p:cNvSpPr>
          <p:nvPr>
            <p:ph type="sldNum" sz="quarter" idx="12"/>
          </p:nvPr>
        </p:nvSpPr>
        <p:spPr/>
        <p:txBody>
          <a:bodyPr/>
          <a:lstStyle/>
          <a:p>
            <a:fld id="{A86442B7-F7A6-44F5-A940-BF91B5A1AE3C}" type="slidenum">
              <a:rPr lang="en-US" smtClean="0"/>
              <a:pPr/>
              <a:t>‹#›</a:t>
            </a:fld>
            <a:endParaRPr lang="en-US"/>
          </a:p>
        </p:txBody>
      </p:sp>
      <p:sp>
        <p:nvSpPr>
          <p:cNvPr id="10" name="Rectangle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p>
        </p:txBody>
      </p:sp>
      <p:sp>
        <p:nvSpPr>
          <p:cNvPr id="8" name="Oval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50000" t="50000" r="100000" b="1250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a:endParaRPr lang="en-US"/>
          </a:p>
        </p:txBody>
      </p:sp>
      <p:sp>
        <p:nvSpPr>
          <p:cNvPr id="9" name="Oval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a:endParaRPr lang="en-US"/>
          </a:p>
        </p:txBody>
      </p:sp>
    </p:spTree>
    <p:extLst>
      <p:ext uri="{BB962C8B-B14F-4D97-AF65-F5344CB8AC3E}">
        <p14:creationId xmlns:p14="http://schemas.microsoft.com/office/powerpoint/2010/main" val="241951035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9" name="Pie 8"/>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p>
        </p:txBody>
      </p:sp>
      <p:sp>
        <p:nvSpPr>
          <p:cNvPr id="10" name="Oval 9"/>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p>
        </p:txBody>
      </p:sp>
      <p:sp>
        <p:nvSpPr>
          <p:cNvPr id="11" name="Donut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85000" t="100000" r="1000000" b="30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p>
        </p:txBody>
      </p:sp>
      <p:sp>
        <p:nvSpPr>
          <p:cNvPr id="12" name="Rectangle 11"/>
          <p:cNvSpPr/>
          <p:nvPr/>
        </p:nvSpPr>
        <p:spPr>
          <a:xfrm>
            <a:off x="1033974" y="-54"/>
            <a:ext cx="8131127"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p>
        </p:txBody>
      </p:sp>
      <p:sp>
        <p:nvSpPr>
          <p:cNvPr id="2" name="Title 1"/>
          <p:cNvSpPr>
            <a:spLocks noGrp="1"/>
          </p:cNvSpPr>
          <p:nvPr>
            <p:ph type="title"/>
          </p:nvPr>
        </p:nvSpPr>
        <p:spPr>
          <a:xfrm>
            <a:off x="1435608" y="274320"/>
            <a:ext cx="7498080" cy="1143000"/>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56F7447-665E-49D5-9C67-0317818F0CFF}" type="datetime1">
              <a:rPr lang="en-GB" smtClean="0"/>
              <a:t>26/03/2026</a:t>
            </a:fld>
            <a:endParaRPr lang="en-US"/>
          </a:p>
        </p:txBody>
      </p:sp>
      <p:sp>
        <p:nvSpPr>
          <p:cNvPr id="6" name="Footer Placeholder 5"/>
          <p:cNvSpPr>
            <a:spLocks noGrp="1"/>
          </p:cNvSpPr>
          <p:nvPr>
            <p:ph type="ftr" sz="quarter" idx="11"/>
          </p:nvPr>
        </p:nvSpPr>
        <p:spPr/>
        <p:txBody>
          <a:bodyPr/>
          <a:lstStyle/>
          <a:p>
            <a:r>
              <a:rPr lang="ar-IQ"/>
              <a:t>ا.م.د.سوسن جواد حسين </a:t>
            </a:r>
            <a:endParaRPr lang="en-US"/>
          </a:p>
        </p:txBody>
      </p:sp>
      <p:sp>
        <p:nvSpPr>
          <p:cNvPr id="7" name="Slide Number Placeholder 6"/>
          <p:cNvSpPr>
            <a:spLocks noGrp="1"/>
          </p:cNvSpPr>
          <p:nvPr>
            <p:ph type="sldNum" sz="quarter" idx="12"/>
          </p:nvPr>
        </p:nvSpPr>
        <p:spPr/>
        <p:txBody>
          <a:bodyPr/>
          <a:lstStyle/>
          <a:p>
            <a:fld id="{A86442B7-F7A6-44F5-A940-BF91B5A1AE3C}" type="slidenum">
              <a:rPr lang="en-US" smtClean="0"/>
              <a:pPr/>
              <a:t>‹#›</a:t>
            </a:fld>
            <a:endParaRPr lang="en-US"/>
          </a:p>
        </p:txBody>
      </p:sp>
    </p:spTree>
    <p:extLst>
      <p:ext uri="{BB962C8B-B14F-4D97-AF65-F5344CB8AC3E}">
        <p14:creationId xmlns:p14="http://schemas.microsoft.com/office/powerpoint/2010/main" val="28604328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5160336"/>
            <a:ext cx="8229600" cy="1143000"/>
          </a:xfrm>
        </p:spPr>
        <p:txBody>
          <a:bodyPr anchor="ctr"/>
          <a:lstStyle>
            <a:lvl1pPr algn="ctr">
              <a:defRPr sz="4500" b="1" cap="none" baseline="0"/>
            </a:lvl1pPr>
            <a:extLst/>
          </a:lstStyle>
          <a:p>
            <a:r>
              <a:rPr lang="en-US"/>
              <a:t>Click to edit Master title style</a:t>
            </a:r>
            <a:endParaRPr lang="en-US" dirty="0"/>
          </a:p>
        </p:txBody>
      </p:sp>
      <p:sp>
        <p:nvSpPr>
          <p:cNvPr id="3" name="Text Placeholder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283464"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a:r>
              <a:rPr lang="en-US"/>
              <a:t>Click to edit Master text styles</a:t>
            </a:r>
          </a:p>
        </p:txBody>
      </p:sp>
      <p:sp>
        <p:nvSpPr>
          <p:cNvPr id="4" name="Text Placeholder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283464"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a:r>
              <a:rPr lang="en-US"/>
              <a:t>Click to edit Master text styles</a:t>
            </a:r>
          </a:p>
        </p:txBody>
      </p:sp>
      <p:sp>
        <p:nvSpPr>
          <p:cNvPr id="5" name="Content Placeholder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Content Placeholder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D3C95761-B32F-4F49-A400-2F5EA4B453FF}" type="datetime1">
              <a:rPr lang="en-GB" smtClean="0"/>
              <a:t>26/03/2026</a:t>
            </a:fld>
            <a:endParaRPr lang="en-US"/>
          </a:p>
        </p:txBody>
      </p:sp>
      <p:sp>
        <p:nvSpPr>
          <p:cNvPr id="8" name="Footer Placeholder 7"/>
          <p:cNvSpPr>
            <a:spLocks noGrp="1"/>
          </p:cNvSpPr>
          <p:nvPr>
            <p:ph type="ftr" sz="quarter" idx="11"/>
          </p:nvPr>
        </p:nvSpPr>
        <p:spPr/>
        <p:txBody>
          <a:bodyPr/>
          <a:lstStyle/>
          <a:p>
            <a:r>
              <a:rPr lang="ar-IQ"/>
              <a:t>ا.م.د.سوسن جواد حسين </a:t>
            </a:r>
            <a:endParaRPr lang="en-US"/>
          </a:p>
        </p:txBody>
      </p:sp>
      <p:sp>
        <p:nvSpPr>
          <p:cNvPr id="9" name="Slide Number Placeholder 8"/>
          <p:cNvSpPr>
            <a:spLocks noGrp="1"/>
          </p:cNvSpPr>
          <p:nvPr>
            <p:ph type="sldNum" sz="quarter" idx="12"/>
          </p:nvPr>
        </p:nvSpPr>
        <p:spPr/>
        <p:txBody>
          <a:bodyPr/>
          <a:lstStyle/>
          <a:p>
            <a:fld id="{A86442B7-F7A6-44F5-A940-BF91B5A1AE3C}" type="slidenum">
              <a:rPr lang="en-US" smtClean="0"/>
              <a:pPr/>
              <a:t>‹#›</a:t>
            </a:fld>
            <a:endParaRPr lang="en-US"/>
          </a:p>
        </p:txBody>
      </p:sp>
    </p:spTree>
    <p:extLst>
      <p:ext uri="{BB962C8B-B14F-4D97-AF65-F5344CB8AC3E}">
        <p14:creationId xmlns:p14="http://schemas.microsoft.com/office/powerpoint/2010/main" val="215557493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nchor="ct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51320821-B4C3-47B2-9F04-D55D0614ACEB}" type="datetime1">
              <a:rPr lang="en-GB" smtClean="0"/>
              <a:t>26/03/2026</a:t>
            </a:fld>
            <a:endParaRPr lang="en-US"/>
          </a:p>
        </p:txBody>
      </p:sp>
      <p:sp>
        <p:nvSpPr>
          <p:cNvPr id="4" name="Footer Placeholder 3"/>
          <p:cNvSpPr>
            <a:spLocks noGrp="1"/>
          </p:cNvSpPr>
          <p:nvPr>
            <p:ph type="ftr" sz="quarter" idx="11"/>
          </p:nvPr>
        </p:nvSpPr>
        <p:spPr/>
        <p:txBody>
          <a:bodyPr/>
          <a:lstStyle/>
          <a:p>
            <a:r>
              <a:rPr lang="ar-IQ"/>
              <a:t>ا.م.د.سوسن جواد حسين </a:t>
            </a:r>
            <a:endParaRPr lang="en-US"/>
          </a:p>
        </p:txBody>
      </p:sp>
      <p:sp>
        <p:nvSpPr>
          <p:cNvPr id="5" name="Slide Number Placeholder 4"/>
          <p:cNvSpPr>
            <a:spLocks noGrp="1"/>
          </p:cNvSpPr>
          <p:nvPr>
            <p:ph type="sldNum" sz="quarter" idx="12"/>
          </p:nvPr>
        </p:nvSpPr>
        <p:spPr/>
        <p:txBody>
          <a:bodyPr/>
          <a:lstStyle/>
          <a:p>
            <a:fld id="{A86442B7-F7A6-44F5-A940-BF91B5A1AE3C}" type="slidenum">
              <a:rPr lang="en-US" smtClean="0"/>
              <a:pPr/>
              <a:t>‹#›</a:t>
            </a:fld>
            <a:endParaRPr lang="en-US"/>
          </a:p>
        </p:txBody>
      </p:sp>
    </p:spTree>
    <p:extLst>
      <p:ext uri="{BB962C8B-B14F-4D97-AF65-F5344CB8AC3E}">
        <p14:creationId xmlns:p14="http://schemas.microsoft.com/office/powerpoint/2010/main" val="24050297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p>
        </p:txBody>
      </p:sp>
      <p:sp>
        <p:nvSpPr>
          <p:cNvPr id="2" name="Date Placeholder 1"/>
          <p:cNvSpPr>
            <a:spLocks noGrp="1"/>
          </p:cNvSpPr>
          <p:nvPr>
            <p:ph type="dt" sz="half" idx="10"/>
          </p:nvPr>
        </p:nvSpPr>
        <p:spPr/>
        <p:txBody>
          <a:bodyPr/>
          <a:lstStyle/>
          <a:p>
            <a:fld id="{3B443F95-FF81-4D73-8C11-E1DCC88EDCFE}" type="datetime1">
              <a:rPr lang="en-GB" smtClean="0"/>
              <a:t>26/03/2026</a:t>
            </a:fld>
            <a:endParaRPr lang="en-US"/>
          </a:p>
        </p:txBody>
      </p:sp>
      <p:sp>
        <p:nvSpPr>
          <p:cNvPr id="3" name="Footer Placeholder 2"/>
          <p:cNvSpPr>
            <a:spLocks noGrp="1"/>
          </p:cNvSpPr>
          <p:nvPr>
            <p:ph type="ftr" sz="quarter" idx="11"/>
          </p:nvPr>
        </p:nvSpPr>
        <p:spPr/>
        <p:txBody>
          <a:bodyPr/>
          <a:lstStyle/>
          <a:p>
            <a:r>
              <a:rPr lang="ar-IQ"/>
              <a:t>ا.م.د.سوسن جواد حسين </a:t>
            </a:r>
            <a:endParaRPr lang="en-US"/>
          </a:p>
        </p:txBody>
      </p:sp>
      <p:sp>
        <p:nvSpPr>
          <p:cNvPr id="4" name="Slide Number Placeholder 3"/>
          <p:cNvSpPr>
            <a:spLocks noGrp="1"/>
          </p:cNvSpPr>
          <p:nvPr>
            <p:ph type="sldNum" sz="quarter" idx="12"/>
          </p:nvPr>
        </p:nvSpPr>
        <p:spPr/>
        <p:txBody>
          <a:bodyPr/>
          <a:lstStyle/>
          <a:p>
            <a:fld id="{A86442B7-F7A6-44F5-A940-BF91B5A1AE3C}" type="slidenum">
              <a:rPr lang="en-US" smtClean="0"/>
              <a:pPr/>
              <a:t>‹#›</a:t>
            </a:fld>
            <a:endParaRPr lang="en-US"/>
          </a:p>
        </p:txBody>
      </p:sp>
      <p:sp>
        <p:nvSpPr>
          <p:cNvPr id="6" name="Rectangle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p>
        </p:txBody>
      </p:sp>
    </p:spTree>
    <p:extLst>
      <p:ext uri="{BB962C8B-B14F-4D97-AF65-F5344CB8AC3E}">
        <p14:creationId xmlns:p14="http://schemas.microsoft.com/office/powerpoint/2010/main" val="184988311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810000" cy="1162050"/>
          </a:xfrm>
          <a:ln>
            <a:noFill/>
          </a:ln>
        </p:spPr>
        <p:txBody>
          <a:bodyPr anchor="b"/>
          <a:lstStyle>
            <a:lvl1pPr algn="l">
              <a:lnSpc>
                <a:spcPts val="2000"/>
              </a:lnSpc>
              <a:buNone/>
              <a:defRPr sz="2200" b="1" cap="all" baseline="0"/>
            </a:lvl1pPr>
            <a:extLst/>
          </a:lstStyle>
          <a:p>
            <a:r>
              <a:rPr lang="en-US"/>
              <a:t>Click to edit Master title style</a:t>
            </a:r>
            <a:endParaRPr lang="en-US" dirty="0"/>
          </a:p>
        </p:txBody>
      </p:sp>
      <p:sp>
        <p:nvSpPr>
          <p:cNvPr id="3" name="Text Placeholder 2"/>
          <p:cNvSpPr>
            <a:spLocks noGrp="1"/>
          </p:cNvSpPr>
          <p:nvPr>
            <p:ph type="body" idx="2"/>
          </p:nvPr>
        </p:nvSpPr>
        <p:spPr>
          <a:xfrm>
            <a:off x="457200" y="1435100"/>
            <a:ext cx="3810000" cy="698500"/>
          </a:xfrm>
        </p:spPr>
        <p:txBody>
          <a:bodyPr/>
          <a:lstStyle>
            <a:lvl1pPr marL="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a:r>
              <a:rPr lang="en-US"/>
              <a:t>Click to edit Master text styles</a:t>
            </a:r>
          </a:p>
        </p:txBody>
      </p:sp>
      <p:sp>
        <p:nvSpPr>
          <p:cNvPr id="4" name="Content Placeholder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EE4F87E8-ACC5-4FCA-9599-5CE28C6A0B6B}" type="datetime1">
              <a:rPr lang="en-GB" smtClean="0"/>
              <a:t>26/03/2026</a:t>
            </a:fld>
            <a:endParaRPr lang="en-US"/>
          </a:p>
        </p:txBody>
      </p:sp>
      <p:sp>
        <p:nvSpPr>
          <p:cNvPr id="6" name="Footer Placeholder 5"/>
          <p:cNvSpPr>
            <a:spLocks noGrp="1"/>
          </p:cNvSpPr>
          <p:nvPr>
            <p:ph type="ftr" sz="quarter" idx="11"/>
          </p:nvPr>
        </p:nvSpPr>
        <p:spPr/>
        <p:txBody>
          <a:bodyPr/>
          <a:lstStyle/>
          <a:p>
            <a:r>
              <a:rPr lang="ar-IQ"/>
              <a:t>ا.م.د.سوسن جواد حسين </a:t>
            </a:r>
            <a:endParaRPr lang="en-US"/>
          </a:p>
        </p:txBody>
      </p:sp>
      <p:sp>
        <p:nvSpPr>
          <p:cNvPr id="7" name="Slide Number Placeholder 6"/>
          <p:cNvSpPr>
            <a:spLocks noGrp="1"/>
          </p:cNvSpPr>
          <p:nvPr>
            <p:ph type="sldNum" sz="quarter" idx="12"/>
          </p:nvPr>
        </p:nvSpPr>
        <p:spPr/>
        <p:txBody>
          <a:bodyPr/>
          <a:lstStyle/>
          <a:p>
            <a:fld id="{A86442B7-F7A6-44F5-A940-BF91B5A1AE3C}" type="slidenum">
              <a:rPr lang="en-US" smtClean="0">
                <a:solidFill>
                  <a:srgbClr val="FFFFFF"/>
                </a:solidFill>
              </a:rPr>
              <a:pPr/>
              <a:t>‹#›</a:t>
            </a:fld>
            <a:endParaRPr lang="en-US"/>
          </a:p>
        </p:txBody>
      </p:sp>
    </p:spTree>
    <p:extLst>
      <p:ext uri="{BB962C8B-B14F-4D97-AF65-F5344CB8AC3E}">
        <p14:creationId xmlns:p14="http://schemas.microsoft.com/office/powerpoint/2010/main" val="20058039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lang="en-US"/>
              <a:t>Click to edit Master title style</a:t>
            </a:r>
            <a:endParaRPr lang="en-US" dirty="0"/>
          </a:p>
        </p:txBody>
      </p:sp>
      <p:sp>
        <p:nvSpPr>
          <p:cNvPr id="5" name="Date Placeholder 4"/>
          <p:cNvSpPr>
            <a:spLocks noGrp="1"/>
          </p:cNvSpPr>
          <p:nvPr>
            <p:ph type="dt" sz="half" idx="10"/>
          </p:nvPr>
        </p:nvSpPr>
        <p:spPr/>
        <p:txBody>
          <a:bodyPr/>
          <a:lstStyle/>
          <a:p>
            <a:fld id="{67BB7AAB-34F4-4434-B46F-B38E6CE83A0C}" type="datetime1">
              <a:rPr lang="en-GB" smtClean="0"/>
              <a:t>26/03/2026</a:t>
            </a:fld>
            <a:endParaRPr lang="en-US"/>
          </a:p>
        </p:txBody>
      </p:sp>
      <p:sp>
        <p:nvSpPr>
          <p:cNvPr id="6" name="Footer Placeholder 5"/>
          <p:cNvSpPr>
            <a:spLocks noGrp="1"/>
          </p:cNvSpPr>
          <p:nvPr>
            <p:ph type="ftr" sz="quarter" idx="11"/>
          </p:nvPr>
        </p:nvSpPr>
        <p:spPr/>
        <p:txBody>
          <a:bodyPr/>
          <a:lstStyle/>
          <a:p>
            <a:r>
              <a:rPr lang="ar-IQ"/>
              <a:t>ا.م.د.سوسن جواد حسين </a:t>
            </a:r>
            <a:endParaRPr lang="en-US"/>
          </a:p>
        </p:txBody>
      </p:sp>
      <p:sp>
        <p:nvSpPr>
          <p:cNvPr id="7" name="Slide Number Placeholder 6"/>
          <p:cNvSpPr>
            <a:spLocks noGrp="1"/>
          </p:cNvSpPr>
          <p:nvPr>
            <p:ph type="sldNum" sz="quarter" idx="12"/>
          </p:nvPr>
        </p:nvSpPr>
        <p:spPr/>
        <p:txBody>
          <a:bodyPr/>
          <a:lstStyle/>
          <a:p>
            <a:fld id="{A86442B7-F7A6-44F5-A940-BF91B5A1AE3C}" type="slidenum">
              <a:rPr lang="en-US" smtClean="0">
                <a:solidFill>
                  <a:srgbClr val="FFFFFF"/>
                </a:solidFill>
              </a:rPr>
              <a:pPr/>
              <a:t>‹#›</a:t>
            </a:fld>
            <a:endParaRPr lang="en-US"/>
          </a:p>
        </p:txBody>
      </p:sp>
      <p:sp>
        <p:nvSpPr>
          <p:cNvPr id="8" name="Rectangle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0">
            <a:bevelT w="25400" h="19050"/>
            <a:contourClr>
              <a:srgbClr val="969696"/>
            </a:contourClr>
          </a:sp3d>
        </p:spPr>
        <p:txBody>
          <a:bodyPr lIns="91440" tIns="274320" rtlCol="0" anchor="t">
            <a:normAutofit/>
          </a:bodyPr>
          <a:lstStyle/>
          <a:p>
            <a:pPr marL="0" indent="-283464" algn="l" rtl="0" latinLnBrk="0">
              <a:lnSpc>
                <a:spcPts val="3000"/>
              </a:lnSpc>
              <a:spcBef>
                <a:spcPts val="600"/>
              </a:spcBef>
              <a:buClr>
                <a:schemeClr val="accent1"/>
              </a:buClr>
              <a:buSzPct val="80000"/>
              <a:buFont typeface="Wingdings 2"/>
              <a:buNone/>
            </a:pPr>
            <a:endParaRPr lang="en-US" sz="3200" kern="1200">
              <a:solidFill>
                <a:schemeClr val="tx1"/>
              </a:solidFill>
              <a:latin typeface="+mn-lt"/>
              <a:ea typeface="+mn-ea"/>
              <a:cs typeface="+mn-cs"/>
            </a:endParaRPr>
          </a:p>
        </p:txBody>
      </p:sp>
      <p:sp>
        <p:nvSpPr>
          <p:cNvPr id="3" name="Shape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a:r>
              <a:rPr lang="en-US"/>
              <a:t>Click icon to add picture</a:t>
            </a:r>
            <a:endParaRPr lang="en-US" dirty="0"/>
          </a:p>
        </p:txBody>
      </p:sp>
      <p:sp>
        <p:nvSpPr>
          <p:cNvPr id="9" name="Flowchart: Process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p>
        </p:txBody>
      </p:sp>
      <p:sp>
        <p:nvSpPr>
          <p:cNvPr id="10" name="Flowchart: Process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dirty="0"/>
          </a:p>
        </p:txBody>
      </p:sp>
      <p:sp>
        <p:nvSpPr>
          <p:cNvPr id="4" name="Text Placeholder 3"/>
          <p:cNvSpPr>
            <a:spLocks noGrp="1"/>
          </p:cNvSpPr>
          <p:nvPr>
            <p:ph type="body" sz="half" idx="2"/>
          </p:nvPr>
        </p:nvSpPr>
        <p:spPr>
          <a:xfrm>
            <a:off x="838200" y="4800600"/>
            <a:ext cx="4419600" cy="762000"/>
          </a:xfrm>
        </p:spPr>
        <p:txBody>
          <a:bodyP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a:r>
              <a:rPr lang="en-US"/>
              <a:t>Click to edit Master text styles</a:t>
            </a:r>
          </a:p>
        </p:txBody>
      </p:sp>
    </p:spTree>
    <p:extLst>
      <p:ext uri="{BB962C8B-B14F-4D97-AF65-F5344CB8AC3E}">
        <p14:creationId xmlns:p14="http://schemas.microsoft.com/office/powerpoint/2010/main" val="315741192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Pie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p>
        </p:txBody>
      </p:sp>
      <p:sp>
        <p:nvSpPr>
          <p:cNvPr id="8" name="Oval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p>
        </p:txBody>
      </p:sp>
      <p:sp>
        <p:nvSpPr>
          <p:cNvPr id="11" name="Donut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85000" t="100000" r="1000000" b="30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p>
        </p:txBody>
      </p:sp>
      <p:sp>
        <p:nvSpPr>
          <p:cNvPr id="12" name="Rectangle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p>
        </p:txBody>
      </p:sp>
      <p:sp>
        <p:nvSpPr>
          <p:cNvPr id="5" name="Title Placeholder 4"/>
          <p:cNvSpPr>
            <a:spLocks noGrp="1"/>
          </p:cNvSpPr>
          <p:nvPr>
            <p:ph type="title"/>
          </p:nvPr>
        </p:nvSpPr>
        <p:spPr>
          <a:xfrm>
            <a:off x="1435608" y="274638"/>
            <a:ext cx="7498080" cy="1143000"/>
          </a:xfrm>
          <a:prstGeom prst="rect">
            <a:avLst/>
          </a:prstGeom>
        </p:spPr>
        <p:txBody>
          <a:bodyPr anchor="ctr">
            <a:normAutofit/>
          </a:bodyPr>
          <a:lstStyle/>
          <a:p>
            <a:r>
              <a:rPr lang="en-US" noProof="1"/>
              <a:t>Click to edit Master title style</a:t>
            </a:r>
            <a:endParaRPr lang="en-US" dirty="0"/>
          </a:p>
        </p:txBody>
      </p:sp>
      <p:sp>
        <p:nvSpPr>
          <p:cNvPr id="9" name="Text Placeholder 8"/>
          <p:cNvSpPr>
            <a:spLocks noGrp="1"/>
          </p:cNvSpPr>
          <p:nvPr>
            <p:ph type="body" idx="1"/>
          </p:nvPr>
        </p:nvSpPr>
        <p:spPr>
          <a:xfrm>
            <a:off x="1435608" y="1447800"/>
            <a:ext cx="7498080" cy="4800600"/>
          </a:xfrm>
          <a:prstGeom prst="rect">
            <a:avLst/>
          </a:prstGeom>
        </p:spPr>
        <p:txBody>
          <a:bodyPr>
            <a:normAutofit/>
          </a:bodyPr>
          <a:lstStyle/>
          <a:p>
            <a:pPr lvl="0"/>
            <a:r>
              <a:rPr lang="en-US" noProof="1"/>
              <a:t>Click to edit Master text styles</a:t>
            </a:r>
          </a:p>
          <a:p>
            <a:pPr lvl="1"/>
            <a:r>
              <a:rPr lang="en-US" noProof="1"/>
              <a:t>Second level</a:t>
            </a:r>
          </a:p>
          <a:p>
            <a:pPr lvl="2"/>
            <a:r>
              <a:rPr lang="en-US" noProof="1"/>
              <a:t>Third level</a:t>
            </a:r>
          </a:p>
          <a:p>
            <a:pPr lvl="3"/>
            <a:r>
              <a:rPr lang="en-US" noProof="1"/>
              <a:t>Fourth level</a:t>
            </a:r>
          </a:p>
          <a:p>
            <a:pPr lvl="4"/>
            <a:r>
              <a:rPr lang="en-US" noProof="1"/>
              <a:t>Fifth level</a:t>
            </a:r>
            <a:endParaRPr lang="en-US" dirty="0"/>
          </a:p>
        </p:txBody>
      </p:sp>
      <p:sp>
        <p:nvSpPr>
          <p:cNvPr id="24" name="Date Placeholder 23"/>
          <p:cNvSpPr>
            <a:spLocks noGrp="1"/>
          </p:cNvSpPr>
          <p:nvPr>
            <p:ph type="dt" sz="half" idx="2"/>
          </p:nvPr>
        </p:nvSpPr>
        <p:spPr>
          <a:xfrm>
            <a:off x="3581400" y="6305550"/>
            <a:ext cx="2133600" cy="476250"/>
          </a:xfrm>
          <a:prstGeom prst="rect">
            <a:avLst/>
          </a:prstGeom>
        </p:spPr>
        <p:txBody>
          <a:bodyPr anchor="b"/>
          <a:lstStyle>
            <a:lvl1pPr algn="r">
              <a:defRPr sz="1200">
                <a:solidFill>
                  <a:schemeClr val="bg2">
                    <a:shade val="50000"/>
                    <a:satMod val="200000"/>
                  </a:schemeClr>
                </a:solidFill>
              </a:defRPr>
            </a:lvl1pPr>
            <a:extLst/>
          </a:lstStyle>
          <a:p>
            <a:pPr algn="r"/>
            <a:fld id="{B5C1B545-DA55-4984-855D-8D16A05D80CF}" type="datetime1">
              <a:rPr lang="en-GB" sz="1200" smtClean="0">
                <a:solidFill>
                  <a:schemeClr val="bg2">
                    <a:shade val="50000"/>
                  </a:schemeClr>
                </a:solidFill>
              </a:rPr>
              <a:t>26/03/2026</a:t>
            </a:fld>
            <a:endParaRPr lang="en-US" sz="1200">
              <a:solidFill>
                <a:schemeClr val="bg2">
                  <a:shade val="50000"/>
                </a:schemeClr>
              </a:solidFill>
            </a:endParaRPr>
          </a:p>
        </p:txBody>
      </p:sp>
      <p:sp>
        <p:nvSpPr>
          <p:cNvPr id="10" name="Footer Placeholder 9"/>
          <p:cNvSpPr>
            <a:spLocks noGrp="1"/>
          </p:cNvSpPr>
          <p:nvPr>
            <p:ph type="ftr" sz="quarter" idx="3"/>
          </p:nvPr>
        </p:nvSpPr>
        <p:spPr>
          <a:xfrm>
            <a:off x="5715000" y="6305550"/>
            <a:ext cx="2895600" cy="476250"/>
          </a:xfrm>
          <a:prstGeom prst="rect">
            <a:avLst/>
          </a:prstGeom>
        </p:spPr>
        <p:txBody>
          <a:bodyPr anchor="b"/>
          <a:lstStyle>
            <a:lvl1pPr>
              <a:defRPr sz="1200">
                <a:solidFill>
                  <a:schemeClr val="bg2">
                    <a:shade val="50000"/>
                    <a:satMod val="200000"/>
                  </a:schemeClr>
                </a:solidFill>
                <a:effectLst/>
              </a:defRPr>
            </a:lvl1pPr>
            <a:extLst/>
          </a:lstStyle>
          <a:p>
            <a:r>
              <a:rPr lang="ar-IQ" sz="1200">
                <a:solidFill>
                  <a:schemeClr val="bg2">
                    <a:shade val="50000"/>
                  </a:schemeClr>
                </a:solidFill>
                <a:effectLst/>
              </a:rPr>
              <a:t>ا.م.د.سوسن جواد حسين </a:t>
            </a:r>
            <a:endParaRPr lang="en-US" sz="1200">
              <a:solidFill>
                <a:schemeClr val="bg2">
                  <a:shade val="50000"/>
                </a:schemeClr>
              </a:solidFill>
              <a:effectLst/>
            </a:endParaRPr>
          </a:p>
        </p:txBody>
      </p:sp>
      <p:sp>
        <p:nvSpPr>
          <p:cNvPr id="22" name="Slide Number Placeholder 21"/>
          <p:cNvSpPr>
            <a:spLocks noGrp="1"/>
          </p:cNvSpPr>
          <p:nvPr>
            <p:ph type="sldNum" sz="quarter" idx="4"/>
          </p:nvPr>
        </p:nvSpPr>
        <p:spPr>
          <a:xfrm>
            <a:off x="8613648" y="6305550"/>
            <a:ext cx="457200" cy="476250"/>
          </a:xfrm>
          <a:prstGeom prst="rect">
            <a:avLst/>
          </a:prstGeom>
        </p:spPr>
        <p:txBody>
          <a:bodyPr anchor="b"/>
          <a:lstStyle>
            <a:lvl1pPr algn="ctr">
              <a:defRPr sz="1200">
                <a:solidFill>
                  <a:schemeClr val="bg2">
                    <a:shade val="50000"/>
                    <a:satMod val="200000"/>
                  </a:schemeClr>
                </a:solidFill>
                <a:effectLst/>
              </a:defRPr>
            </a:lvl1pPr>
            <a:extLst/>
          </a:lstStyle>
          <a:p>
            <a:pPr algn="ctr"/>
            <a:fld id="{E5C7EF4D-DD50-400C-9F04-EB20CB99416E}" type="slidenum">
              <a:rPr lang="en-US" sz="2800" smtClean="0">
                <a:solidFill>
                  <a:schemeClr val="tx2"/>
                </a:solidFill>
              </a:rPr>
              <a:pPr algn="ctr"/>
              <a:t>‹#›</a:t>
            </a:fld>
            <a:endParaRPr lang="en-US" sz="1200">
              <a:solidFill>
                <a:schemeClr val="bg2">
                  <a:shade val="50000"/>
                </a:schemeClr>
              </a:solidFill>
              <a:effectLst/>
            </a:endParaRPr>
          </a:p>
        </p:txBody>
      </p:sp>
      <p:sp>
        <p:nvSpPr>
          <p:cNvPr id="15" name="Rectangle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p>
        </p:txBody>
      </p:sp>
    </p:spTree>
    <p:extLst>
      <p:ext uri="{BB962C8B-B14F-4D97-AF65-F5344CB8AC3E}">
        <p14:creationId xmlns:p14="http://schemas.microsoft.com/office/powerpoint/2010/main" val="892654806"/>
      </p:ext>
    </p:extLst>
  </p:cSld>
  <p:clrMap bg1="lt1" tx1="dk1" bg2="lt2" tx2="dk2" accent1="accent1" accent2="accent2" accent3="accent3" accent4="accent4" accent5="accent5" accent6="accent6" hlink="hlink" folHlink="folHlink"/>
  <p:sldLayoutIdLst>
    <p:sldLayoutId id="2147483695" r:id="rId1"/>
    <p:sldLayoutId id="2147483696" r:id="rId2"/>
    <p:sldLayoutId id="2147483697" r:id="rId3"/>
    <p:sldLayoutId id="2147483698" r:id="rId4"/>
    <p:sldLayoutId id="2147483699" r:id="rId5"/>
    <p:sldLayoutId id="2147483700" r:id="rId6"/>
    <p:sldLayoutId id="2147483701" r:id="rId7"/>
    <p:sldLayoutId id="2147483702" r:id="rId8"/>
    <p:sldLayoutId id="2147483703" r:id="rId9"/>
    <p:sldLayoutId id="2147483704" r:id="rId10"/>
    <p:sldLayoutId id="2147483705" r:id="rId11"/>
  </p:sldLayoutIdLst>
  <p:hf hdr="0"/>
  <p:txStyles>
    <p:titleStyle>
      <a:lvl1pPr algn="l" rtl="0" eaLnBrk="1" latinLnBrk="0" hangingPunct="1">
        <a:spcBef>
          <a:spcPct val="0"/>
        </a:spcBef>
        <a:buNone/>
        <a:defRPr sz="44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ts val="3000"/>
        </a:lnSpc>
        <a:spcBef>
          <a:spcPts val="600"/>
        </a:spcBef>
        <a:buClr>
          <a:schemeClr val="accent1"/>
        </a:buClr>
        <a:buSzPct val="80000"/>
        <a:buFont typeface="Wingdings 2"/>
        <a:buChar char=""/>
        <a:defRPr sz="3200" kern="1200">
          <a:solidFill>
            <a:schemeClr val="tx1"/>
          </a:solidFill>
          <a:latin typeface="+mn-lt"/>
          <a:ea typeface="+mn-ea"/>
          <a:cs typeface="+mn-cs"/>
        </a:defRPr>
      </a:lvl1pPr>
      <a:lvl2pPr marL="640080" indent="-237744" algn="l" rtl="0" eaLnBrk="1" latinLnBrk="0" hangingPunct="1">
        <a:lnSpc>
          <a:spcPts val="3000"/>
        </a:lnSpc>
        <a:spcBef>
          <a:spcPts val="550"/>
        </a:spcBef>
        <a:buClr>
          <a:schemeClr val="accent1"/>
        </a:buClr>
        <a:buFont typeface="Verdana"/>
        <a:buChar char="◦"/>
        <a:defRPr sz="2800" kern="1200">
          <a:solidFill>
            <a:schemeClr val="tx1"/>
          </a:solidFill>
          <a:latin typeface="+mn-lt"/>
          <a:ea typeface="+mn-ea"/>
          <a:cs typeface="+mn-cs"/>
        </a:defRPr>
      </a:lvl2pPr>
      <a:lvl3pPr marL="886968" indent="-228600" algn="l" rtl="0" eaLnBrk="1" latinLnBrk="0" hangingPunct="1">
        <a:lnSpc>
          <a:spcPts val="2800"/>
        </a:lnSpc>
        <a:spcBef>
          <a:spcPct val="20000"/>
        </a:spcBef>
        <a:buClr>
          <a:schemeClr val="accent2"/>
        </a:buClr>
        <a:buFont typeface="Wingdings 2"/>
        <a:buChar char=""/>
        <a:defRPr sz="2400" kern="1200">
          <a:solidFill>
            <a:schemeClr val="tx1"/>
          </a:solidFill>
          <a:latin typeface="+mn-lt"/>
          <a:ea typeface="+mn-ea"/>
          <a:cs typeface="+mn-cs"/>
        </a:defRPr>
      </a:lvl3pPr>
      <a:lvl4pPr marL="1097280" indent="-173736" algn="l" rtl="0" eaLnBrk="1" latinLnBrk="0" hangingPunct="1">
        <a:spcBef>
          <a:spcPct val="20000"/>
        </a:spcBef>
        <a:buClr>
          <a:schemeClr val="accent3"/>
        </a:buClr>
        <a:buFont typeface="Wingdings 2"/>
        <a:buChar char=""/>
        <a:defRPr sz="2000" kern="1200">
          <a:solidFill>
            <a:schemeClr val="tx1"/>
          </a:solidFill>
          <a:latin typeface="+mn-lt"/>
          <a:ea typeface="+mn-ea"/>
          <a:cs typeface="+mn-cs"/>
        </a:defRPr>
      </a:lvl4pPr>
      <a:lvl5pPr marL="1298448" indent="-182880" algn="l" rtl="0" eaLnBrk="1" latinLnBrk="0" hangingPunct="1">
        <a:spcBef>
          <a:spcPct val="20000"/>
        </a:spcBef>
        <a:buClr>
          <a:schemeClr val="accent4"/>
        </a:buClr>
        <a:buFont typeface="Wingdings 2"/>
        <a:buChar char=""/>
        <a:defRPr sz="2000" kern="1200">
          <a:solidFill>
            <a:schemeClr val="tx1"/>
          </a:solidFill>
          <a:latin typeface="+mn-lt"/>
          <a:ea typeface="+mn-ea"/>
          <a:cs typeface="+mn-cs"/>
        </a:defRPr>
      </a:lvl5pPr>
      <a:lvl6pPr marL="1508760" indent="-182880" algn="l" rtl="0" eaLnBrk="1" latinLnBrk="0" hangingPunct="1">
        <a:spcBef>
          <a:spcPct val="20000"/>
        </a:spcBef>
        <a:buClr>
          <a:schemeClr val="accent5"/>
        </a:buClr>
        <a:buFont typeface="Wingdings 2"/>
        <a:buChar char=""/>
        <a:defRPr sz="2000" kern="1200">
          <a:solidFill>
            <a:schemeClr val="tx1"/>
          </a:solidFill>
          <a:latin typeface="+mn-lt"/>
          <a:ea typeface="+mn-ea"/>
          <a:cs typeface="+mn-cs"/>
        </a:defRPr>
      </a:lvl6pPr>
      <a:lvl7pPr marL="1719072" indent="-182880" algn="l" rtl="0" eaLnBrk="1" latinLnBrk="0" hangingPunct="1">
        <a:spcBef>
          <a:spcPct val="20000"/>
        </a:spcBef>
        <a:buClr>
          <a:schemeClr val="accent6"/>
        </a:buClr>
        <a:buFont typeface="Wingdings 2"/>
        <a:buChar char=""/>
        <a:defRPr sz="2000" kern="1200">
          <a:solidFill>
            <a:schemeClr val="tx1"/>
          </a:solidFill>
          <a:latin typeface="+mn-lt"/>
          <a:ea typeface="+mn-ea"/>
          <a:cs typeface="+mn-cs"/>
        </a:defRPr>
      </a:lvl7pPr>
      <a:lvl8pPr marL="1920240" indent="-182880" algn="l" rtl="0" eaLnBrk="1" latinLnBrk="0" hangingPunct="1">
        <a:spcBef>
          <a:spcPct val="20000"/>
        </a:spcBef>
        <a:buClr>
          <a:schemeClr val="accent6"/>
        </a:buClr>
        <a:buFont typeface="Wingdings 2"/>
        <a:buChar char=""/>
        <a:defRPr sz="2000" kern="1200">
          <a:solidFill>
            <a:schemeClr val="tx1"/>
          </a:solidFill>
          <a:latin typeface="+mn-lt"/>
          <a:ea typeface="+mn-ea"/>
          <a:cs typeface="+mn-cs"/>
        </a:defRPr>
      </a:lvl8pPr>
      <a:lvl9pPr marL="2130552" indent="-182880" algn="l" rtl="0" eaLnBrk="1" latinLnBrk="0" hangingPunct="1">
        <a:spcBef>
          <a:spcPct val="20000"/>
        </a:spcBef>
        <a:buClr>
          <a:schemeClr val="accent6"/>
        </a:buClr>
        <a:buFont typeface="Wingdings 2"/>
        <a:buChar char=""/>
        <a:defRPr sz="2000" kern="1200">
          <a:solidFill>
            <a:schemeClr val="tx1"/>
          </a:solidFill>
          <a:latin typeface="+mn-lt"/>
          <a:ea typeface="+mn-ea"/>
          <a:cs typeface="+mn-cs"/>
        </a:defRPr>
      </a:lvl9pPr>
      <a:extLst/>
    </p:bodyStyle>
    <p:otherStyle>
      <a:lvl1pPr marL="0" algn="l" rtl="0" eaLnBrk="1" hangingPunct="1">
        <a:defRPr kern="1200">
          <a:solidFill>
            <a:schemeClr val="tx1"/>
          </a:solidFill>
          <a:latin typeface="+mn-lt"/>
          <a:ea typeface="+mn-ea"/>
          <a:cs typeface="+mn-cs"/>
        </a:defRPr>
      </a:lvl1pPr>
      <a:lvl2pPr marL="457200" algn="l" rtl="0" eaLnBrk="1" hangingPunct="1">
        <a:defRPr kern="1200">
          <a:solidFill>
            <a:schemeClr val="tx1"/>
          </a:solidFill>
          <a:latin typeface="+mn-lt"/>
          <a:ea typeface="+mn-ea"/>
          <a:cs typeface="+mn-cs"/>
        </a:defRPr>
      </a:lvl2pPr>
      <a:lvl3pPr marL="914400" algn="l" rtl="0" eaLnBrk="1" hangingPunct="1">
        <a:defRPr kern="1200">
          <a:solidFill>
            <a:schemeClr val="tx1"/>
          </a:solidFill>
          <a:latin typeface="+mn-lt"/>
          <a:ea typeface="+mn-ea"/>
          <a:cs typeface="+mn-cs"/>
        </a:defRPr>
      </a:lvl3pPr>
      <a:lvl4pPr marL="1371600" algn="l" rtl="0" eaLnBrk="1" hangingPunct="1">
        <a:defRPr kern="1200">
          <a:solidFill>
            <a:schemeClr val="tx1"/>
          </a:solidFill>
          <a:latin typeface="+mn-lt"/>
          <a:ea typeface="+mn-ea"/>
          <a:cs typeface="+mn-cs"/>
        </a:defRPr>
      </a:lvl4pPr>
      <a:lvl5pPr marL="1828800" algn="l" rtl="0" eaLnBrk="1" hangingPunct="1">
        <a:defRPr kern="1200">
          <a:solidFill>
            <a:schemeClr val="tx1"/>
          </a:solidFill>
          <a:latin typeface="+mn-lt"/>
          <a:ea typeface="+mn-ea"/>
          <a:cs typeface="+mn-cs"/>
        </a:defRPr>
      </a:lvl5pPr>
      <a:lvl6pPr marL="2286000" algn="l" rtl="0" eaLnBrk="1" hangingPunct="1">
        <a:defRPr kern="1200">
          <a:solidFill>
            <a:schemeClr val="tx1"/>
          </a:solidFill>
          <a:latin typeface="+mn-lt"/>
          <a:ea typeface="+mn-ea"/>
          <a:cs typeface="+mn-cs"/>
        </a:defRPr>
      </a:lvl6pPr>
      <a:lvl7pPr marL="2743200" algn="l" rtl="0" eaLnBrk="1" hangingPunct="1">
        <a:defRPr kern="1200">
          <a:solidFill>
            <a:schemeClr val="tx1"/>
          </a:solidFill>
          <a:latin typeface="+mn-lt"/>
          <a:ea typeface="+mn-ea"/>
          <a:cs typeface="+mn-cs"/>
        </a:defRPr>
      </a:lvl7pPr>
      <a:lvl8pPr marL="3200400" algn="l" rtl="0" eaLnBrk="1" hangingPunct="1">
        <a:defRPr kern="1200">
          <a:solidFill>
            <a:schemeClr val="tx1"/>
          </a:solidFill>
          <a:latin typeface="+mn-lt"/>
          <a:ea typeface="+mn-ea"/>
          <a:cs typeface="+mn-cs"/>
        </a:defRPr>
      </a:lvl8pPr>
      <a:lvl9pPr marL="3657600" algn="l" rtl="0" eaLnBrk="1" hangingPunct="1">
        <a:defRPr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image" Target="../media/image2.jpeg"/><Relationship Id="rId1" Type="http://schemas.openxmlformats.org/officeDocument/2006/relationships/slideLayout" Target="../slideLayouts/slideLayout1.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a:spLocks noGrp="1"/>
          </p:cNvSpPr>
          <p:nvPr>
            <p:ph type="subTitle" idx="1"/>
          </p:nvPr>
        </p:nvSpPr>
        <p:spPr>
          <a:xfrm>
            <a:off x="1187624" y="3861048"/>
            <a:ext cx="7776864" cy="2808312"/>
          </a:xfrm>
        </p:spPr>
        <p:txBody>
          <a:bodyPr>
            <a:normAutofit/>
          </a:bodyPr>
          <a:lstStyle/>
          <a:p>
            <a:pPr algn="ctr" rtl="1"/>
            <a:r>
              <a:rPr lang="ar-IQ" sz="4000" dirty="0" err="1">
                <a:solidFill>
                  <a:srgbClr val="C00000"/>
                </a:solidFill>
                <a:cs typeface="Mohammad Head" pitchFamily="2" charset="-78"/>
              </a:rPr>
              <a:t>م.م</a:t>
            </a:r>
            <a:r>
              <a:rPr lang="ar-IQ" sz="4000" dirty="0">
                <a:solidFill>
                  <a:srgbClr val="C00000"/>
                </a:solidFill>
                <a:cs typeface="Mohammad Head" pitchFamily="2" charset="-78"/>
              </a:rPr>
              <a:t> حسين كاظم جبر </a:t>
            </a:r>
          </a:p>
          <a:p>
            <a:pPr algn="ctr" rtl="1"/>
            <a:endParaRPr lang="ar-IQ" sz="2400" dirty="0">
              <a:solidFill>
                <a:srgbClr val="C00000"/>
              </a:solidFill>
              <a:cs typeface="Mohammad Head" pitchFamily="2" charset="-78"/>
            </a:endParaRPr>
          </a:p>
          <a:p>
            <a:pPr algn="ctr" rtl="1"/>
            <a:endParaRPr lang="ar-IQ" sz="2400" dirty="0">
              <a:solidFill>
                <a:srgbClr val="C00000"/>
              </a:solidFill>
              <a:cs typeface="Mohammad Head" pitchFamily="2" charset="-78"/>
            </a:endParaRPr>
          </a:p>
          <a:p>
            <a:pPr algn="ctr" rtl="1"/>
            <a:r>
              <a:rPr lang="ar-IQ" sz="2400" dirty="0">
                <a:solidFill>
                  <a:srgbClr val="C00000"/>
                </a:solidFill>
                <a:cs typeface="Mohammad Head" pitchFamily="2" charset="-78"/>
              </a:rPr>
              <a:t>طلبة المرحلة الثانية /جامعة المستنصرية / كلية الادارة والاقتصاد /قسم العلوم المالية والمصرفية </a:t>
            </a:r>
            <a:endParaRPr lang="en-US" sz="2400" dirty="0">
              <a:solidFill>
                <a:srgbClr val="C00000"/>
              </a:solidFill>
              <a:cs typeface="Mohammad Head" pitchFamily="2" charset="-78"/>
            </a:endParaRPr>
          </a:p>
        </p:txBody>
      </p:sp>
      <p:sp>
        <p:nvSpPr>
          <p:cNvPr id="7" name="Rectangle 1"/>
          <p:cNvSpPr txBox="1">
            <a:spLocks/>
          </p:cNvSpPr>
          <p:nvPr/>
        </p:nvSpPr>
        <p:spPr>
          <a:xfrm>
            <a:off x="971600" y="0"/>
            <a:ext cx="8172400" cy="3711758"/>
          </a:xfrm>
          <a:prstGeom prst="rect">
            <a:avLst/>
          </a:prstGeom>
          <a:ln/>
        </p:spPr>
        <p:style>
          <a:lnRef idx="1">
            <a:schemeClr val="accent3"/>
          </a:lnRef>
          <a:fillRef idx="2">
            <a:schemeClr val="accent3"/>
          </a:fillRef>
          <a:effectRef idx="1">
            <a:schemeClr val="accent3"/>
          </a:effectRef>
          <a:fontRef idx="minor">
            <a:schemeClr val="dk1"/>
          </a:fontRef>
        </p:style>
        <p:txBody>
          <a:bodyPr anchor="ctr">
            <a:normAutofit/>
          </a:bodyPr>
          <a:lstStyle>
            <a:lvl1pPr algn="l" rtl="0" eaLnBrk="1" latinLnBrk="0" hangingPunct="1">
              <a:spcBef>
                <a:spcPct val="0"/>
              </a:spcBef>
              <a:buNone/>
              <a:defRPr sz="44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a:lstStyle>
          <a:p>
            <a:pPr algn="ctr" rtl="1" eaLnBrk="0" fontAlgn="base" hangingPunct="0">
              <a:spcBef>
                <a:spcPct val="20000"/>
              </a:spcBef>
              <a:spcAft>
                <a:spcPct val="0"/>
              </a:spcAft>
              <a:defRPr/>
            </a:pPr>
            <a:r>
              <a:rPr lang="ar-IQ" sz="5400">
                <a:solidFill>
                  <a:srgbClr val="002060"/>
                </a:solidFill>
                <a:cs typeface="Mohammad Head" pitchFamily="2" charset="-78"/>
              </a:rPr>
              <a:t>قائمة الدخل </a:t>
            </a:r>
            <a:br>
              <a:rPr lang="ar-IQ" sz="5400" dirty="0">
                <a:solidFill>
                  <a:srgbClr val="002060"/>
                </a:solidFill>
              </a:rPr>
            </a:br>
            <a:r>
              <a:rPr lang="en-US" sz="5400" i="1" dirty="0">
                <a:solidFill>
                  <a:srgbClr val="002060"/>
                </a:solidFill>
                <a:latin typeface="Times New Roman" pitchFamily="18" charset="0"/>
                <a:cs typeface="Times New Roman" pitchFamily="18" charset="0"/>
              </a:rPr>
              <a:t>Income Statement</a:t>
            </a:r>
            <a:endParaRPr lang="en-GB" sz="5400" b="1" dirty="0">
              <a:solidFill>
                <a:schemeClr val="accent5">
                  <a:lumMod val="75000"/>
                </a:schemeClr>
              </a:solidFill>
              <a:latin typeface="Times New Roman" panose="02020603050405020304" pitchFamily="18" charset="0"/>
              <a:cs typeface="Times New Roman" panose="02020603050405020304" pitchFamily="18" charset="0"/>
            </a:endParaRPr>
          </a:p>
        </p:txBody>
      </p:sp>
    </p:spTree>
  </p:cSld>
  <p:clrMapOvr>
    <a:masterClrMapping/>
  </p:clrMapOvr>
  <mc:AlternateContent xmlns:mc="http://schemas.openxmlformats.org/markup-compatibility/2006" xmlns:p14="http://schemas.microsoft.com/office/powerpoint/2010/main">
    <mc:Choice Requires="p14">
      <p:transition spd="slow" p14:dur="1250"/>
    </mc:Choice>
    <mc:Fallback xmlns="">
      <p:transition spd="slow"/>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F82027-DCFD-B27B-4EE0-794A1436D24C}"/>
              </a:ext>
            </a:extLst>
          </p:cNvPr>
          <p:cNvSpPr>
            <a:spLocks noGrp="1"/>
          </p:cNvSpPr>
          <p:nvPr>
            <p:ph type="title"/>
          </p:nvPr>
        </p:nvSpPr>
        <p:spPr>
          <a:xfrm>
            <a:off x="1435608" y="274638"/>
            <a:ext cx="7498080" cy="922114"/>
          </a:xfrm>
        </p:spPr>
        <p:txBody>
          <a:bodyPr>
            <a:normAutofit/>
          </a:bodyPr>
          <a:lstStyle/>
          <a:p>
            <a:pPr marL="0" marR="0" lvl="0" indent="-283464" algn="r" defTabSz="914400" rtl="1" eaLnBrk="1" fontAlgn="auto" latinLnBrk="0" hangingPunct="1">
              <a:lnSpc>
                <a:spcPts val="3000"/>
              </a:lnSpc>
              <a:spcBef>
                <a:spcPts val="0"/>
              </a:spcBef>
              <a:spcAft>
                <a:spcPts val="0"/>
              </a:spcAft>
              <a:tabLst/>
              <a:defRPr/>
            </a:pPr>
            <a:r>
              <a:rPr kumimoji="0" lang="ar-IQ" sz="36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Simplified Arabic" panose="02020603050405020304" pitchFamily="18" charset="-78"/>
              </a:rPr>
              <a:t>المصادر</a:t>
            </a:r>
            <a:endParaRPr lang="en-US" sz="3600" dirty="0"/>
          </a:p>
        </p:txBody>
      </p:sp>
      <p:sp>
        <p:nvSpPr>
          <p:cNvPr id="3" name="Content Placeholder 2">
            <a:extLst>
              <a:ext uri="{FF2B5EF4-FFF2-40B4-BE49-F238E27FC236}">
                <a16:creationId xmlns:a16="http://schemas.microsoft.com/office/drawing/2014/main" id="{0DD5664B-EBDA-2BEA-42B1-4F3CCCB5C3D3}"/>
              </a:ext>
            </a:extLst>
          </p:cNvPr>
          <p:cNvSpPr>
            <a:spLocks noGrp="1"/>
          </p:cNvSpPr>
          <p:nvPr>
            <p:ph idx="1"/>
          </p:nvPr>
        </p:nvSpPr>
        <p:spPr/>
        <p:txBody>
          <a:bodyPr>
            <a:normAutofit fontScale="25000" lnSpcReduction="20000"/>
          </a:bodyPr>
          <a:lstStyle/>
          <a:p>
            <a:pPr marL="0" marR="0" lvl="0" indent="0" algn="justLow" rtl="1">
              <a:lnSpc>
                <a:spcPct val="110000"/>
              </a:lnSpc>
              <a:spcBef>
                <a:spcPts val="0"/>
              </a:spcBef>
              <a:spcAft>
                <a:spcPts val="0"/>
              </a:spcAft>
              <a:buNone/>
              <a:tabLst>
                <a:tab pos="247650" algn="l"/>
              </a:tabLst>
            </a:pPr>
            <a:r>
              <a:rPr lang="ar-SA" sz="3200" dirty="0">
                <a:effectLst/>
                <a:latin typeface="Times New Roman" panose="02020603050405020304" pitchFamily="18" charset="0"/>
                <a:ea typeface="Times New Roman" panose="02020603050405020304" pitchFamily="18" charset="0"/>
                <a:cs typeface="Simplified Arabic" panose="02020603050405020304" pitchFamily="18" charset="-78"/>
              </a:rPr>
              <a:t> </a:t>
            </a:r>
            <a:endParaRPr lang="en-US" sz="3200" dirty="0">
              <a:effectLst/>
              <a:latin typeface="Times New Roman" panose="02020603050405020304" pitchFamily="18" charset="0"/>
              <a:ea typeface="Times New Roman" panose="02020603050405020304" pitchFamily="18" charset="0"/>
              <a:cs typeface="Simplified Arabic" panose="02020603050405020304" pitchFamily="18" charset="-78"/>
            </a:endParaRPr>
          </a:p>
          <a:p>
            <a:pPr marL="342900" marR="0" lvl="0" indent="-342900" algn="justLow" rtl="1">
              <a:lnSpc>
                <a:spcPct val="115000"/>
              </a:lnSpc>
              <a:spcBef>
                <a:spcPts val="0"/>
              </a:spcBef>
              <a:spcAft>
                <a:spcPts val="1000"/>
              </a:spcAft>
              <a:buFont typeface="+mj-lt"/>
              <a:buAutoNum type="arabicPeriod"/>
              <a:tabLst>
                <a:tab pos="539115" algn="l"/>
              </a:tabLst>
            </a:pPr>
            <a:r>
              <a:rPr lang="ar-IQ" sz="8000" dirty="0">
                <a:effectLst/>
                <a:latin typeface="Calibri" panose="020F0502020204030204" pitchFamily="34" charset="0"/>
                <a:ea typeface="Calibri" panose="020F0502020204030204" pitchFamily="34" charset="0"/>
                <a:cs typeface="Simplified Arabic" panose="02020603050405020304" pitchFamily="18" charset="-78"/>
              </a:rPr>
              <a:t>.</a:t>
            </a:r>
            <a:r>
              <a:rPr lang="ar-IQ" sz="8000" dirty="0">
                <a:effectLst/>
                <a:latin typeface="Simplified Arabic" panose="02020603050405020304" pitchFamily="18" charset="-78"/>
                <a:ea typeface="Times New Roman" panose="02020603050405020304" pitchFamily="18" charset="0"/>
                <a:cs typeface="Simplified Arabic" panose="02020603050405020304" pitchFamily="18" charset="-78"/>
              </a:rPr>
              <a:t> الراوي, خالد وهيب, </a:t>
            </a:r>
            <a:r>
              <a:rPr lang="ar-IQ" sz="8000" b="1" dirty="0">
                <a:effectLst/>
                <a:latin typeface="Simplified Arabic" panose="02020603050405020304" pitchFamily="18" charset="-78"/>
                <a:ea typeface="Times New Roman" panose="02020603050405020304" pitchFamily="18" charset="0"/>
                <a:cs typeface="Simplified Arabic" panose="02020603050405020304" pitchFamily="18" charset="-78"/>
              </a:rPr>
              <a:t>العمليات المصرفية الخارجية</a:t>
            </a:r>
            <a:r>
              <a:rPr lang="ar-IQ" sz="8000" dirty="0">
                <a:effectLst/>
                <a:latin typeface="Simplified Arabic" panose="02020603050405020304" pitchFamily="18" charset="-78"/>
                <a:ea typeface="Times New Roman" panose="02020603050405020304" pitchFamily="18" charset="0"/>
                <a:cs typeface="Simplified Arabic" panose="02020603050405020304" pitchFamily="18" charset="-78"/>
              </a:rPr>
              <a:t>, دار المناهج للنشر والتوزيع, عمان, الأردن, 2010.</a:t>
            </a:r>
            <a:endParaRPr lang="en-US" sz="6600" dirty="0">
              <a:effectLst/>
              <a:latin typeface="Simplified Arabic" panose="02020603050405020304" pitchFamily="18" charset="-78"/>
              <a:ea typeface="Times New Roman" panose="02020603050405020304" pitchFamily="18" charset="0"/>
              <a:cs typeface="Simplified Arabic" panose="02020603050405020304" pitchFamily="18" charset="-78"/>
            </a:endParaRPr>
          </a:p>
          <a:p>
            <a:pPr marL="342900" marR="0" lvl="0" indent="-342900" algn="justLow" rtl="1">
              <a:lnSpc>
                <a:spcPct val="115000"/>
              </a:lnSpc>
              <a:spcBef>
                <a:spcPts val="0"/>
              </a:spcBef>
              <a:spcAft>
                <a:spcPts val="1000"/>
              </a:spcAft>
              <a:buFont typeface="+mj-lt"/>
              <a:buAutoNum type="arabicPeriod"/>
              <a:tabLst>
                <a:tab pos="539115" algn="l"/>
              </a:tabLst>
            </a:pPr>
            <a:r>
              <a:rPr lang="ar-IQ" sz="8000" dirty="0">
                <a:effectLst/>
                <a:latin typeface="Simplified Arabic" panose="02020603050405020304" pitchFamily="18" charset="-78"/>
                <a:ea typeface="Times New Roman" panose="02020603050405020304" pitchFamily="18" charset="0"/>
                <a:cs typeface="Simplified Arabic" panose="02020603050405020304" pitchFamily="18" charset="-78"/>
              </a:rPr>
              <a:t>السيسي, صلاح الدين حسن, </a:t>
            </a:r>
            <a:r>
              <a:rPr lang="ar-IQ" sz="8000" b="1" dirty="0">
                <a:effectLst/>
                <a:latin typeface="Simplified Arabic" panose="02020603050405020304" pitchFamily="18" charset="-78"/>
                <a:ea typeface="Times New Roman" panose="02020603050405020304" pitchFamily="18" charset="0"/>
                <a:cs typeface="Simplified Arabic" panose="02020603050405020304" pitchFamily="18" charset="-78"/>
              </a:rPr>
              <a:t>الموسوعة المصرفية العلمية والعملية</a:t>
            </a:r>
            <a:r>
              <a:rPr lang="ar-IQ" sz="8000" dirty="0">
                <a:effectLst/>
                <a:latin typeface="Simplified Arabic" panose="02020603050405020304" pitchFamily="18" charset="-78"/>
                <a:ea typeface="Times New Roman" panose="02020603050405020304" pitchFamily="18" charset="0"/>
                <a:cs typeface="Simplified Arabic" panose="02020603050405020304" pitchFamily="18" charset="-78"/>
              </a:rPr>
              <a:t>, مجموعة النيل العربية للنشر, الطبعة الأولى, الجزء الأول, القاهرة, جمهورية مصر العربية, 2011.</a:t>
            </a:r>
            <a:endParaRPr lang="en-US" sz="6600" dirty="0">
              <a:effectLst/>
              <a:latin typeface="Simplified Arabic" panose="02020603050405020304" pitchFamily="18" charset="-78"/>
              <a:ea typeface="Times New Roman" panose="02020603050405020304" pitchFamily="18" charset="0"/>
              <a:cs typeface="Simplified Arabic" panose="02020603050405020304" pitchFamily="18" charset="-78"/>
            </a:endParaRPr>
          </a:p>
          <a:p>
            <a:pPr marL="342900" marR="0" lvl="0" indent="-342900" algn="just" rtl="1">
              <a:lnSpc>
                <a:spcPct val="115000"/>
              </a:lnSpc>
              <a:spcBef>
                <a:spcPts val="0"/>
              </a:spcBef>
              <a:spcAft>
                <a:spcPts val="0"/>
              </a:spcAft>
              <a:buFont typeface="+mj-lt"/>
              <a:buAutoNum type="arabicPeriod"/>
            </a:pPr>
            <a:endParaRPr lang="ar-IQ" sz="8000" dirty="0">
              <a:effectLst/>
              <a:latin typeface="Calibri" panose="020F0502020204030204" pitchFamily="34" charset="0"/>
              <a:ea typeface="Calibri" panose="020F0502020204030204" pitchFamily="34" charset="0"/>
              <a:cs typeface="Simplified Arabic" panose="02020603050405020304" pitchFamily="18" charset="-78"/>
            </a:endParaRPr>
          </a:p>
          <a:p>
            <a:pPr marL="342900" marR="0" lvl="0" indent="-342900" algn="just" rtl="1">
              <a:lnSpc>
                <a:spcPct val="115000"/>
              </a:lnSpc>
              <a:spcBef>
                <a:spcPts val="0"/>
              </a:spcBef>
              <a:spcAft>
                <a:spcPts val="0"/>
              </a:spcAft>
              <a:buFont typeface="+mj-lt"/>
              <a:buAutoNum type="arabicPeriod"/>
            </a:pPr>
            <a:r>
              <a:rPr lang="ar-IQ" sz="8000" dirty="0">
                <a:effectLst/>
                <a:latin typeface="Calibri" panose="020F0502020204030204" pitchFamily="34" charset="0"/>
                <a:ea typeface="Calibri" panose="020F0502020204030204" pitchFamily="34" charset="0"/>
                <a:cs typeface="Simplified Arabic" panose="02020603050405020304" pitchFamily="18" charset="-78"/>
              </a:rPr>
              <a:t>حسن، ريم سعدي، (2022)، تطبيق تقنيات الحوسبة السحابية وبعد الحوكمة المستدامة وانعكاسهما على جودة المعلومات المحاسبية، مجلة كلية بغداد للعلوم الاقتصادية الجامعة، المجلد , العدد 67, الصفحات </a:t>
            </a:r>
            <a:r>
              <a:rPr lang="ar-IQ" sz="8000">
                <a:effectLst/>
                <a:latin typeface="Calibri" panose="020F0502020204030204" pitchFamily="34" charset="0"/>
                <a:ea typeface="Calibri" panose="020F0502020204030204" pitchFamily="34" charset="0"/>
                <a:cs typeface="Simplified Arabic" panose="02020603050405020304" pitchFamily="18" charset="-78"/>
              </a:rPr>
              <a:t>282-295.</a:t>
            </a:r>
          </a:p>
          <a:p>
            <a:pPr marL="342900" marR="0" lvl="0" indent="-342900" algn="just" rtl="1">
              <a:lnSpc>
                <a:spcPct val="115000"/>
              </a:lnSpc>
              <a:spcBef>
                <a:spcPts val="0"/>
              </a:spcBef>
              <a:spcAft>
                <a:spcPts val="0"/>
              </a:spcAft>
              <a:buFont typeface="+mj-lt"/>
              <a:buAutoNum type="arabicPeriod"/>
            </a:pPr>
            <a:endParaRPr lang="en-US" sz="8000" dirty="0">
              <a:effectLst/>
              <a:latin typeface="Calibri" panose="020F0502020204030204" pitchFamily="34" charset="0"/>
              <a:ea typeface="Calibri" panose="020F0502020204030204" pitchFamily="34" charset="0"/>
              <a:cs typeface="Arial" panose="020B0604020202020204" pitchFamily="34" charset="0"/>
            </a:endParaRPr>
          </a:p>
          <a:p>
            <a:pPr marL="342900" marR="0" lvl="0" indent="-342900" algn="just" rtl="1">
              <a:lnSpc>
                <a:spcPct val="115000"/>
              </a:lnSpc>
              <a:spcBef>
                <a:spcPts val="0"/>
              </a:spcBef>
              <a:spcAft>
                <a:spcPts val="0"/>
              </a:spcAft>
              <a:buFont typeface="+mj-lt"/>
              <a:buAutoNum type="arabicPeriod"/>
            </a:pPr>
            <a:r>
              <a:rPr lang="ar-IQ" sz="8000" dirty="0">
                <a:effectLst/>
                <a:latin typeface="Calibri" panose="020F0502020204030204" pitchFamily="34" charset="0"/>
                <a:ea typeface="Calibri" panose="020F0502020204030204" pitchFamily="34" charset="0"/>
                <a:cs typeface="Simplified Arabic" panose="02020603050405020304" pitchFamily="18" charset="-78"/>
              </a:rPr>
              <a:t>حسن، عماد عبد الرضا، (2015)، " أثر النظام المحاسبي الموحد للبلديات على جودة المعلومات المحاسبية في التقارير المالية ورأي المدقق الخارجي "، رسالة ماجستير مقدمة إلى مجلس كلية الادارة والاقتصاد كجزء من متطلبات نيل درجة الماجستير في العلوم المحاسبية.</a:t>
            </a:r>
          </a:p>
          <a:p>
            <a:pPr marL="0" marR="0" lvl="0" indent="0" algn="just" rtl="1">
              <a:lnSpc>
                <a:spcPct val="115000"/>
              </a:lnSpc>
              <a:spcBef>
                <a:spcPts val="0"/>
              </a:spcBef>
              <a:spcAft>
                <a:spcPts val="0"/>
              </a:spcAft>
              <a:buNone/>
            </a:pPr>
            <a:endParaRPr lang="en-US" sz="8000" dirty="0">
              <a:effectLst/>
              <a:latin typeface="Calibri" panose="020F0502020204030204" pitchFamily="34" charset="0"/>
              <a:ea typeface="Calibri" panose="020F0502020204030204" pitchFamily="34" charset="0"/>
              <a:cs typeface="Arial" panose="020B0604020202020204" pitchFamily="34" charset="0"/>
            </a:endParaRPr>
          </a:p>
          <a:p>
            <a:pPr marL="0" marR="0" algn="r" rtl="1">
              <a:lnSpc>
                <a:spcPct val="115000"/>
              </a:lnSpc>
              <a:spcBef>
                <a:spcPts val="0"/>
              </a:spcBef>
              <a:spcAft>
                <a:spcPts val="1000"/>
              </a:spcAft>
            </a:pPr>
            <a:r>
              <a:rPr lang="en-US" sz="2400" dirty="0">
                <a:effectLst/>
                <a:latin typeface="Calibri" panose="020F0502020204030204" pitchFamily="34" charset="0"/>
                <a:ea typeface="Calibri" panose="020F0502020204030204" pitchFamily="34" charset="0"/>
                <a:cs typeface="Arial" panose="020B0604020202020204" pitchFamily="34" charset="0"/>
              </a:rPr>
              <a:t> </a:t>
            </a:r>
          </a:p>
          <a:p>
            <a:endParaRPr lang="en-US" dirty="0"/>
          </a:p>
        </p:txBody>
      </p:sp>
      <p:sp>
        <p:nvSpPr>
          <p:cNvPr id="6" name="Slide Number Placeholder 5">
            <a:extLst>
              <a:ext uri="{FF2B5EF4-FFF2-40B4-BE49-F238E27FC236}">
                <a16:creationId xmlns:a16="http://schemas.microsoft.com/office/drawing/2014/main" id="{9ABE334F-C1C2-B6A0-05C4-F3C9BED80280}"/>
              </a:ext>
            </a:extLst>
          </p:cNvPr>
          <p:cNvSpPr>
            <a:spLocks noGrp="1"/>
          </p:cNvSpPr>
          <p:nvPr>
            <p:ph type="sldNum" sz="quarter" idx="12"/>
          </p:nvPr>
        </p:nvSpPr>
        <p:spPr/>
        <p:txBody>
          <a:bodyPr/>
          <a:lstStyle/>
          <a:p>
            <a:endParaRPr lang="en-US" dirty="0"/>
          </a:p>
        </p:txBody>
      </p:sp>
    </p:spTree>
    <p:extLst>
      <p:ext uri="{BB962C8B-B14F-4D97-AF65-F5344CB8AC3E}">
        <p14:creationId xmlns:p14="http://schemas.microsoft.com/office/powerpoint/2010/main" val="246511469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عنصر نائب للمحتوى 3"/>
          <p:cNvPicPr>
            <a:picLocks noGrp="1" noChangeAspect="1"/>
          </p:cNvPicPr>
          <p:nvPr>
            <p:ph idx="1"/>
          </p:nvPr>
        </p:nvPicPr>
        <p:blipFill>
          <a:blip r:embed="rId2">
            <a:extLst>
              <a:ext uri="{BEBA8EAE-BF5A-486C-A8C5-ECC9F3942E4B}">
                <a14:imgProps xmlns:a14="http://schemas.microsoft.com/office/drawing/2010/main">
                  <a14:imgLayer r:embed="rId3">
                    <a14:imgEffect>
                      <a14:sharpenSoften amount="50000"/>
                    </a14:imgEffect>
                  </a14:imgLayer>
                </a14:imgProps>
              </a:ext>
              <a:ext uri="{28A0092B-C50C-407E-A947-70E740481C1C}">
                <a14:useLocalDpi xmlns:a14="http://schemas.microsoft.com/office/drawing/2010/main" val="0"/>
              </a:ext>
            </a:extLst>
          </a:blip>
          <a:stretch>
            <a:fillRect/>
          </a:stretch>
        </p:blipFill>
        <p:spPr>
          <a:xfrm>
            <a:off x="963744" y="-1"/>
            <a:ext cx="8180256" cy="6892623"/>
          </a:xfrm>
        </p:spPr>
      </p:pic>
    </p:spTree>
    <p:extLst>
      <p:ext uri="{BB962C8B-B14F-4D97-AF65-F5344CB8AC3E}">
        <p14:creationId xmlns:p14="http://schemas.microsoft.com/office/powerpoint/2010/main" val="3496367561"/>
      </p:ext>
    </p:extLst>
  </p:cSld>
  <p:clrMapOvr>
    <a:masterClrMapping/>
  </p:clrMapOvr>
  <mc:AlternateContent xmlns:mc="http://schemas.openxmlformats.org/markup-compatibility/2006" xmlns:p14="http://schemas.microsoft.com/office/powerpoint/2010/main">
    <mc:Choice Requires="p14">
      <p:transition spd="slow" p14:dur="1500">
        <p14:window dir="vert"/>
      </p:transition>
    </mc:Choice>
    <mc:Fallback xmlns="">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p:cNvSpPr>
          <p:nvPr>
            <p:ph type="title"/>
          </p:nvPr>
        </p:nvSpPr>
        <p:spPr>
          <a:xfrm>
            <a:off x="1000471" y="0"/>
            <a:ext cx="8244408" cy="1700808"/>
          </a:xfrm>
          <a:solidFill>
            <a:schemeClr val="accent6">
              <a:lumMod val="20000"/>
              <a:lumOff val="8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anchor="ctr">
            <a:normAutofit fontScale="90000"/>
          </a:bodyPr>
          <a:lstStyle/>
          <a:p>
            <a:pPr lvl="0" indent="90488" algn="r" rtl="1" fontAlgn="base">
              <a:spcAft>
                <a:spcPct val="0"/>
              </a:spcAft>
              <a:defRPr/>
            </a:pPr>
            <a:br>
              <a:rPr lang="ar-IQ" sz="3600" dirty="0">
                <a:solidFill>
                  <a:srgbClr val="0070C0"/>
                </a:solidFill>
                <a:effectLst>
                  <a:outerShdw blurRad="38100" dist="38100" dir="2700000" algn="tl">
                    <a:srgbClr val="000000">
                      <a:alpha val="43137"/>
                    </a:srgbClr>
                  </a:outerShdw>
                </a:effectLst>
                <a:latin typeface="Times New Roman" panose="02020603050405020304" pitchFamily="18" charset="0"/>
                <a:cs typeface="Mohammad Head" pitchFamily="2" charset="-78"/>
              </a:rPr>
            </a:br>
            <a:r>
              <a:rPr lang="ar-IQ" sz="5300" dirty="0">
                <a:solidFill>
                  <a:srgbClr val="0070C0"/>
                </a:solidFill>
                <a:effectLst>
                  <a:outerShdw blurRad="38100" dist="38100" dir="2700000" algn="tl">
                    <a:srgbClr val="000000">
                      <a:alpha val="43137"/>
                    </a:srgbClr>
                  </a:outerShdw>
                </a:effectLst>
                <a:latin typeface="Times New Roman" panose="02020603050405020304" pitchFamily="18" charset="0"/>
                <a:cs typeface="Mohammad Head" pitchFamily="2" charset="-78"/>
              </a:rPr>
              <a:t>محاور المحاضرة</a:t>
            </a:r>
            <a:br>
              <a:rPr lang="ar-IQ" sz="2800" dirty="0">
                <a:solidFill>
                  <a:srgbClr val="0070C0"/>
                </a:solidFill>
                <a:effectLst>
                  <a:outerShdw blurRad="38100" dist="38100" dir="2700000" algn="tl">
                    <a:srgbClr val="000000">
                      <a:alpha val="43137"/>
                    </a:srgbClr>
                  </a:outerShdw>
                </a:effectLst>
                <a:latin typeface="Arial" panose="020B0604020202020204" pitchFamily="34" charset="0"/>
                <a:cs typeface="Mohammad Head" pitchFamily="2" charset="-78"/>
              </a:rPr>
            </a:br>
            <a:endParaRPr lang="en-US" sz="4800" dirty="0">
              <a:solidFill>
                <a:srgbClr val="0070C0"/>
              </a:solidFill>
              <a:latin typeface="Times New Roman" panose="02020603050405020304" pitchFamily="18" charset="0"/>
              <a:cs typeface="Mohammad Head" pitchFamily="2" charset="-78"/>
            </a:endParaRPr>
          </a:p>
        </p:txBody>
      </p:sp>
      <p:sp>
        <p:nvSpPr>
          <p:cNvPr id="3" name="Rectangle 2"/>
          <p:cNvSpPr>
            <a:spLocks noGrp="1"/>
          </p:cNvSpPr>
          <p:nvPr>
            <p:ph idx="1"/>
          </p:nvPr>
        </p:nvSpPr>
        <p:spPr>
          <a:xfrm>
            <a:off x="971600" y="1340768"/>
            <a:ext cx="8208912" cy="5484575"/>
          </a:xfrm>
          <a:blipFill>
            <a:blip r:embed="rId3"/>
            <a:tile tx="0" ty="0" sx="100000" sy="100000" flip="none" algn="tl"/>
          </a:blipFill>
        </p:spPr>
        <p:txBody>
          <a:bodyPr>
            <a:normAutofit/>
          </a:bodyPr>
          <a:lstStyle/>
          <a:p>
            <a:pPr algn="r" rtl="1">
              <a:buClr>
                <a:srgbClr val="00B050"/>
              </a:buClr>
            </a:pPr>
            <a:r>
              <a:rPr lang="ar-IQ" sz="4000" dirty="0">
                <a:solidFill>
                  <a:srgbClr val="0070C0"/>
                </a:solidFill>
                <a:cs typeface="Mohammad Head" pitchFamily="2" charset="-78"/>
              </a:rPr>
              <a:t>تعريف مفهوم قائمة الدخل.</a:t>
            </a:r>
          </a:p>
          <a:p>
            <a:pPr algn="r" rtl="1">
              <a:buClr>
                <a:srgbClr val="00B050"/>
              </a:buClr>
            </a:pPr>
            <a:r>
              <a:rPr lang="ar-IQ" sz="4000" dirty="0">
                <a:solidFill>
                  <a:srgbClr val="0070C0"/>
                </a:solidFill>
                <a:cs typeface="Mohammad Head" pitchFamily="2" charset="-78"/>
              </a:rPr>
              <a:t>مزاياها.</a:t>
            </a:r>
            <a:endParaRPr lang="en-US" sz="4000" dirty="0">
              <a:solidFill>
                <a:srgbClr val="0070C0"/>
              </a:solidFill>
              <a:cs typeface="Mohammad Head" pitchFamily="2" charset="-78"/>
            </a:endParaRPr>
          </a:p>
          <a:p>
            <a:pPr algn="r" rtl="1">
              <a:buClr>
                <a:srgbClr val="00B050"/>
              </a:buClr>
            </a:pPr>
            <a:r>
              <a:rPr lang="ar-IQ" sz="4000" dirty="0">
                <a:solidFill>
                  <a:srgbClr val="0070C0"/>
                </a:solidFill>
                <a:cs typeface="Mohammad Head" pitchFamily="2" charset="-78"/>
              </a:rPr>
              <a:t>العناصر والبنود المكونة لها.</a:t>
            </a:r>
          </a:p>
          <a:p>
            <a:pPr algn="r" rtl="1">
              <a:buClr>
                <a:srgbClr val="00B050"/>
              </a:buClr>
            </a:pPr>
            <a:r>
              <a:rPr lang="ar-IQ" sz="4000" dirty="0">
                <a:solidFill>
                  <a:srgbClr val="0070C0"/>
                </a:solidFill>
                <a:cs typeface="Mohammad Head" pitchFamily="2" charset="-78"/>
              </a:rPr>
              <a:t>انواعها.</a:t>
            </a:r>
          </a:p>
          <a:p>
            <a:pPr algn="r" rtl="1">
              <a:buClr>
                <a:srgbClr val="00B050"/>
              </a:buClr>
            </a:pPr>
            <a:r>
              <a:rPr lang="ar-IQ" sz="4000" dirty="0">
                <a:solidFill>
                  <a:srgbClr val="0070C0"/>
                </a:solidFill>
                <a:cs typeface="Mohammad Head" pitchFamily="2" charset="-78"/>
              </a:rPr>
              <a:t>قائمة الدخل وقائمة المركزالمالي </a:t>
            </a:r>
          </a:p>
          <a:p>
            <a:pPr algn="r" rtl="1">
              <a:buClr>
                <a:srgbClr val="00B050"/>
              </a:buClr>
            </a:pPr>
            <a:endParaRPr lang="ar-IQ" sz="2800" dirty="0">
              <a:solidFill>
                <a:srgbClr val="0070C0"/>
              </a:solidFill>
              <a:cs typeface="Mohammad Head" pitchFamily="2" charset="-78"/>
            </a:endParaRPr>
          </a:p>
          <a:p>
            <a:pPr marL="82296" indent="0" algn="r" rtl="1">
              <a:buClr>
                <a:srgbClr val="00B050"/>
              </a:buClr>
              <a:buNone/>
            </a:pPr>
            <a:endParaRPr lang="ar-IQ" sz="2800" dirty="0">
              <a:solidFill>
                <a:srgbClr val="0070C0"/>
              </a:solidFill>
              <a:cs typeface="Mohammad Head" pitchFamily="2" charset="-78"/>
            </a:endParaRPr>
          </a:p>
        </p:txBody>
      </p:sp>
      <p:sp>
        <p:nvSpPr>
          <p:cNvPr id="7" name="Footer Placeholder 6"/>
          <p:cNvSpPr>
            <a:spLocks noGrp="1"/>
          </p:cNvSpPr>
          <p:nvPr>
            <p:ph type="ftr" sz="quarter" idx="11"/>
          </p:nvPr>
        </p:nvSpPr>
        <p:spPr/>
        <p:txBody>
          <a:bodyPr/>
          <a:lstStyle/>
          <a:p>
            <a:r>
              <a:rPr lang="ar-IQ" dirty="0"/>
              <a:t> </a:t>
            </a:r>
            <a:endParaRPr lang="en-US" dirty="0"/>
          </a:p>
        </p:txBody>
      </p:sp>
    </p:spTree>
  </p:cSld>
  <p:clrMapOvr>
    <a:masterClrMapping/>
  </p:clrMapOvr>
  <mc:AlternateContent xmlns:mc="http://schemas.openxmlformats.org/markup-compatibility/2006" xmlns:p14="http://schemas.microsoft.com/office/powerpoint/2010/main">
    <mc:Choice Requires="p14">
      <p:transition spd="slow" p14:dur="1250">
        <p14:doors dir="ver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7"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900" decel="100000" fill="hold"/>
                                        <p:tgtEl>
                                          <p:spTgt spid="3">
                                            <p:txEl>
                                              <p:pRg st="0" end="0"/>
                                            </p:txEl>
                                          </p:spTgt>
                                        </p:tgtEl>
                                        <p:attrNameLst>
                                          <p:attrName>ppt_y</p:attrName>
                                        </p:attrNameLst>
                                      </p:cBhvr>
                                      <p:tavLst>
                                        <p:tav tm="0">
                                          <p:val>
                                            <p:strVal val="#ppt_y+1"/>
                                          </p:val>
                                        </p:tav>
                                        <p:tav tm="100000">
                                          <p:val>
                                            <p:strVal val="#ppt_y-.03"/>
                                          </p:val>
                                        </p:tav>
                                      </p:tavLst>
                                    </p:anim>
                                    <p:anim calcmode="lin" valueType="num">
                                      <p:cBhvr>
                                        <p:cTn id="10" dur="100" accel="100000" fill="hold">
                                          <p:stCondLst>
                                            <p:cond delay="900"/>
                                          </p:stCondLst>
                                        </p:cTn>
                                        <p:tgtEl>
                                          <p:spTgt spid="3">
                                            <p:txEl>
                                              <p:pRg st="0" end="0"/>
                                            </p:txEl>
                                          </p:spTgt>
                                        </p:tgtEl>
                                        <p:attrNameLst>
                                          <p:attrName>ppt_y</p:attrName>
                                        </p:attrNameLst>
                                      </p:cBhvr>
                                      <p:tavLst>
                                        <p:tav tm="0">
                                          <p:val>
                                            <p:strVal val="#ppt_y-.03"/>
                                          </p:val>
                                        </p:tav>
                                        <p:tav tm="100000">
                                          <p:val>
                                            <p:strVal val="#ppt_y"/>
                                          </p:val>
                                        </p:tav>
                                      </p:tavLst>
                                    </p:anim>
                                  </p:childTnLst>
                                </p:cTn>
                              </p:par>
                            </p:childTnLst>
                          </p:cTn>
                        </p:par>
                      </p:childTnLst>
                    </p:cTn>
                  </p:par>
                  <p:par>
                    <p:cTn id="11" fill="hold">
                      <p:stCondLst>
                        <p:cond delay="indefinite"/>
                      </p:stCondLst>
                      <p:childTnLst>
                        <p:par>
                          <p:cTn id="12" fill="hold">
                            <p:stCondLst>
                              <p:cond delay="0"/>
                            </p:stCondLst>
                            <p:childTnLst>
                              <p:par>
                                <p:cTn id="13" presetID="37" presetClass="entr" presetSubtype="0" fill="hold"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animEffect transition="in" filter="fade">
                                      <p:cBhvr>
                                        <p:cTn id="15" dur="1000"/>
                                        <p:tgtEl>
                                          <p:spTgt spid="3">
                                            <p:txEl>
                                              <p:pRg st="1" end="1"/>
                                            </p:txEl>
                                          </p:spTgt>
                                        </p:tgtEl>
                                      </p:cBhvr>
                                    </p:animEffect>
                                    <p:anim calcmode="lin" valueType="num">
                                      <p:cBhvr>
                                        <p:cTn id="16"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7" dur="900" decel="100000" fill="hold"/>
                                        <p:tgtEl>
                                          <p:spTgt spid="3">
                                            <p:txEl>
                                              <p:pRg st="1" end="1"/>
                                            </p:txEl>
                                          </p:spTgt>
                                        </p:tgtEl>
                                        <p:attrNameLst>
                                          <p:attrName>ppt_y</p:attrName>
                                        </p:attrNameLst>
                                      </p:cBhvr>
                                      <p:tavLst>
                                        <p:tav tm="0">
                                          <p:val>
                                            <p:strVal val="#ppt_y+1"/>
                                          </p:val>
                                        </p:tav>
                                        <p:tav tm="100000">
                                          <p:val>
                                            <p:strVal val="#ppt_y-.03"/>
                                          </p:val>
                                        </p:tav>
                                      </p:tavLst>
                                    </p:anim>
                                    <p:anim calcmode="lin" valueType="num">
                                      <p:cBhvr>
                                        <p:cTn id="18" dur="100" accel="100000" fill="hold">
                                          <p:stCondLst>
                                            <p:cond delay="900"/>
                                          </p:stCondLst>
                                        </p:cTn>
                                        <p:tgtEl>
                                          <p:spTgt spid="3">
                                            <p:txEl>
                                              <p:pRg st="1" end="1"/>
                                            </p:txEl>
                                          </p:spTgt>
                                        </p:tgtEl>
                                        <p:attrNameLst>
                                          <p:attrName>ppt_y</p:attrName>
                                        </p:attrNameLst>
                                      </p:cBhvr>
                                      <p:tavLst>
                                        <p:tav tm="0">
                                          <p:val>
                                            <p:strVal val="#ppt_y-.03"/>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37" presetClass="entr" presetSubtype="0" fill="hold" nodeType="clickEffect">
                                  <p:stCondLst>
                                    <p:cond delay="0"/>
                                  </p:stCondLst>
                                  <p:childTnLst>
                                    <p:set>
                                      <p:cBhvr>
                                        <p:cTn id="22" dur="1" fill="hold">
                                          <p:stCondLst>
                                            <p:cond delay="0"/>
                                          </p:stCondLst>
                                        </p:cTn>
                                        <p:tgtEl>
                                          <p:spTgt spid="3">
                                            <p:txEl>
                                              <p:pRg st="2" end="2"/>
                                            </p:txEl>
                                          </p:spTgt>
                                        </p:tgtEl>
                                        <p:attrNameLst>
                                          <p:attrName>style.visibility</p:attrName>
                                        </p:attrNameLst>
                                      </p:cBhvr>
                                      <p:to>
                                        <p:strVal val="visible"/>
                                      </p:to>
                                    </p:set>
                                    <p:animEffect transition="in" filter="fade">
                                      <p:cBhvr>
                                        <p:cTn id="23" dur="1000"/>
                                        <p:tgtEl>
                                          <p:spTgt spid="3">
                                            <p:txEl>
                                              <p:pRg st="2" end="2"/>
                                            </p:txEl>
                                          </p:spTgt>
                                        </p:tgtEl>
                                      </p:cBhvr>
                                    </p:animEffect>
                                    <p:anim calcmode="lin" valueType="num">
                                      <p:cBhvr>
                                        <p:cTn id="24"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5" dur="900" decel="100000" fill="hold"/>
                                        <p:tgtEl>
                                          <p:spTgt spid="3">
                                            <p:txEl>
                                              <p:pRg st="2" end="2"/>
                                            </p:txEl>
                                          </p:spTgt>
                                        </p:tgtEl>
                                        <p:attrNameLst>
                                          <p:attrName>ppt_y</p:attrName>
                                        </p:attrNameLst>
                                      </p:cBhvr>
                                      <p:tavLst>
                                        <p:tav tm="0">
                                          <p:val>
                                            <p:strVal val="#ppt_y+1"/>
                                          </p:val>
                                        </p:tav>
                                        <p:tav tm="100000">
                                          <p:val>
                                            <p:strVal val="#ppt_y-.03"/>
                                          </p:val>
                                        </p:tav>
                                      </p:tavLst>
                                    </p:anim>
                                    <p:anim calcmode="lin" valueType="num">
                                      <p:cBhvr>
                                        <p:cTn id="26" dur="100" accel="100000" fill="hold">
                                          <p:stCondLst>
                                            <p:cond delay="900"/>
                                          </p:stCondLst>
                                        </p:cTn>
                                        <p:tgtEl>
                                          <p:spTgt spid="3">
                                            <p:txEl>
                                              <p:pRg st="2" end="2"/>
                                            </p:txEl>
                                          </p:spTgt>
                                        </p:tgtEl>
                                        <p:attrNameLst>
                                          <p:attrName>ppt_y</p:attrName>
                                        </p:attrNameLst>
                                      </p:cBhvr>
                                      <p:tavLst>
                                        <p:tav tm="0">
                                          <p:val>
                                            <p:strVal val="#ppt_y-.03"/>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37" presetClass="entr" presetSubtype="0" fill="hold"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Effect transition="in" filter="fade">
                                      <p:cBhvr>
                                        <p:cTn id="31" dur="1000"/>
                                        <p:tgtEl>
                                          <p:spTgt spid="3">
                                            <p:txEl>
                                              <p:pRg st="3" end="3"/>
                                            </p:txEl>
                                          </p:spTgt>
                                        </p:tgtEl>
                                      </p:cBhvr>
                                    </p:animEffect>
                                    <p:anim calcmode="lin" valueType="num">
                                      <p:cBhvr>
                                        <p:cTn id="32"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3" dur="900" decel="100000" fill="hold"/>
                                        <p:tgtEl>
                                          <p:spTgt spid="3">
                                            <p:txEl>
                                              <p:pRg st="3" end="3"/>
                                            </p:txEl>
                                          </p:spTgt>
                                        </p:tgtEl>
                                        <p:attrNameLst>
                                          <p:attrName>ppt_y</p:attrName>
                                        </p:attrNameLst>
                                      </p:cBhvr>
                                      <p:tavLst>
                                        <p:tav tm="0">
                                          <p:val>
                                            <p:strVal val="#ppt_y+1"/>
                                          </p:val>
                                        </p:tav>
                                        <p:tav tm="100000">
                                          <p:val>
                                            <p:strVal val="#ppt_y-.03"/>
                                          </p:val>
                                        </p:tav>
                                      </p:tavLst>
                                    </p:anim>
                                    <p:anim calcmode="lin" valueType="num">
                                      <p:cBhvr>
                                        <p:cTn id="34" dur="100" accel="100000" fill="hold">
                                          <p:stCondLst>
                                            <p:cond delay="900"/>
                                          </p:stCondLst>
                                        </p:cTn>
                                        <p:tgtEl>
                                          <p:spTgt spid="3">
                                            <p:txEl>
                                              <p:pRg st="3" end="3"/>
                                            </p:txEl>
                                          </p:spTgt>
                                        </p:tgtEl>
                                        <p:attrNameLst>
                                          <p:attrName>ppt_y</p:attrName>
                                        </p:attrNameLst>
                                      </p:cBhvr>
                                      <p:tavLst>
                                        <p:tav tm="0">
                                          <p:val>
                                            <p:strVal val="#ppt_y-.03"/>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37" presetClass="entr" presetSubtype="0" fill="hold" nodeType="clickEffect">
                                  <p:stCondLst>
                                    <p:cond delay="0"/>
                                  </p:stCondLst>
                                  <p:childTnLst>
                                    <p:set>
                                      <p:cBhvr>
                                        <p:cTn id="38" dur="1" fill="hold">
                                          <p:stCondLst>
                                            <p:cond delay="0"/>
                                          </p:stCondLst>
                                        </p:cTn>
                                        <p:tgtEl>
                                          <p:spTgt spid="3">
                                            <p:txEl>
                                              <p:pRg st="4" end="4"/>
                                            </p:txEl>
                                          </p:spTgt>
                                        </p:tgtEl>
                                        <p:attrNameLst>
                                          <p:attrName>style.visibility</p:attrName>
                                        </p:attrNameLst>
                                      </p:cBhvr>
                                      <p:to>
                                        <p:strVal val="visible"/>
                                      </p:to>
                                    </p:set>
                                    <p:animEffect transition="in" filter="fade">
                                      <p:cBhvr>
                                        <p:cTn id="39" dur="1000"/>
                                        <p:tgtEl>
                                          <p:spTgt spid="3">
                                            <p:txEl>
                                              <p:pRg st="4" end="4"/>
                                            </p:txEl>
                                          </p:spTgt>
                                        </p:tgtEl>
                                      </p:cBhvr>
                                    </p:animEffect>
                                    <p:anim calcmode="lin" valueType="num">
                                      <p:cBhvr>
                                        <p:cTn id="40"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41" dur="900" decel="100000" fill="hold"/>
                                        <p:tgtEl>
                                          <p:spTgt spid="3">
                                            <p:txEl>
                                              <p:pRg st="4" end="4"/>
                                            </p:txEl>
                                          </p:spTgt>
                                        </p:tgtEl>
                                        <p:attrNameLst>
                                          <p:attrName>ppt_y</p:attrName>
                                        </p:attrNameLst>
                                      </p:cBhvr>
                                      <p:tavLst>
                                        <p:tav tm="0">
                                          <p:val>
                                            <p:strVal val="#ppt_y+1"/>
                                          </p:val>
                                        </p:tav>
                                        <p:tav tm="100000">
                                          <p:val>
                                            <p:strVal val="#ppt_y-.03"/>
                                          </p:val>
                                        </p:tav>
                                      </p:tavLst>
                                    </p:anim>
                                    <p:anim calcmode="lin" valueType="num">
                                      <p:cBhvr>
                                        <p:cTn id="42" dur="100" accel="100000" fill="hold">
                                          <p:stCondLst>
                                            <p:cond delay="900"/>
                                          </p:stCondLst>
                                        </p:cTn>
                                        <p:tgtEl>
                                          <p:spTgt spid="3">
                                            <p:txEl>
                                              <p:pRg st="4" end="4"/>
                                            </p:txEl>
                                          </p:spTgt>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p:cNvSpPr>
          <p:nvPr>
            <p:ph type="title"/>
          </p:nvPr>
        </p:nvSpPr>
        <p:spPr>
          <a:xfrm>
            <a:off x="862445" y="0"/>
            <a:ext cx="8292374" cy="1772816"/>
          </a:xfrm>
          <a:solidFill>
            <a:schemeClr val="accent6">
              <a:lumMod val="20000"/>
              <a:lumOff val="8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anchor="ctr">
            <a:normAutofit/>
          </a:bodyPr>
          <a:lstStyle/>
          <a:p>
            <a:pPr algn="ctr" rtl="1"/>
            <a:br>
              <a:rPr lang="ar-IQ" sz="2800" b="1"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br>
            <a:r>
              <a:rPr lang="ar-IQ" sz="4800" u="sng" dirty="0">
                <a:solidFill>
                  <a:schemeClr val="tx1"/>
                </a:solidFill>
                <a:effectLst>
                  <a:outerShdw blurRad="38100" dist="38100" dir="2700000" algn="tl">
                    <a:srgbClr val="000000">
                      <a:alpha val="43137"/>
                    </a:srgbClr>
                  </a:outerShdw>
                </a:effectLst>
                <a:cs typeface="Mohammad Head" pitchFamily="2" charset="-78"/>
              </a:rPr>
              <a:t>تعريف قائمة الدخل </a:t>
            </a:r>
            <a:r>
              <a:rPr lang="en-US" sz="4800" u="sng" dirty="0">
                <a:solidFill>
                  <a:schemeClr val="tx1"/>
                </a:solidFill>
                <a:effectLst>
                  <a:outerShdw blurRad="38100" dist="38100" dir="2700000" algn="tl">
                    <a:srgbClr val="000000">
                      <a:alpha val="43137"/>
                    </a:srgbClr>
                  </a:outerShdw>
                </a:effectLst>
                <a:cs typeface="Mohammad Head" pitchFamily="2" charset="-78"/>
              </a:rPr>
              <a:t>:</a:t>
            </a:r>
            <a:br>
              <a:rPr lang="ar-IQ" sz="4800" b="1" dirty="0">
                <a:solidFill>
                  <a:schemeClr val="tx1"/>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br>
            <a:r>
              <a:rPr lang="en-US" sz="3200" b="1" i="1" dirty="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rPr>
              <a:t>The Concept of Income Statement</a:t>
            </a:r>
            <a:endParaRPr lang="en-US" sz="3200" b="1" i="1" dirty="0">
              <a:solidFill>
                <a:srgbClr val="00206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
        <p:nvSpPr>
          <p:cNvPr id="3" name="Rectangle 2"/>
          <p:cNvSpPr>
            <a:spLocks noGrp="1"/>
          </p:cNvSpPr>
          <p:nvPr>
            <p:ph idx="1"/>
          </p:nvPr>
        </p:nvSpPr>
        <p:spPr>
          <a:xfrm>
            <a:off x="0" y="1772816"/>
            <a:ext cx="9143999" cy="5085183"/>
          </a:xfrm>
          <a:blipFill>
            <a:blip r:embed="rId3"/>
            <a:tile tx="0" ty="0" sx="100000" sy="100000" flip="none" algn="tl"/>
          </a:blipFill>
        </p:spPr>
        <p:txBody>
          <a:bodyPr>
            <a:normAutofit/>
          </a:bodyPr>
          <a:lstStyle/>
          <a:p>
            <a:pPr algn="just" rtl="1">
              <a:buFont typeface="Wingdings" pitchFamily="2" charset="2"/>
              <a:buChar char="v"/>
            </a:pPr>
            <a:endParaRPr lang="en-US" sz="2400" i="1" dirty="0">
              <a:highlight>
                <a:srgbClr val="FFFF00"/>
              </a:highlight>
              <a:latin typeface="Times New Roman" panose="02020603050405020304" pitchFamily="18" charset="0"/>
              <a:cs typeface="Times New Roman" panose="02020603050405020304" pitchFamily="18" charset="0"/>
            </a:endParaRPr>
          </a:p>
          <a:p>
            <a:pPr algn="just" rtl="1">
              <a:buClr>
                <a:srgbClr val="C00000"/>
              </a:buClr>
              <a:buFont typeface="Wingdings" pitchFamily="2" charset="2"/>
              <a:buChar char="v"/>
            </a:pPr>
            <a:r>
              <a:rPr lang="ar-IQ" sz="2400" dirty="0">
                <a:latin typeface="Times New Roman" panose="02020603050405020304" pitchFamily="18" charset="0"/>
                <a:cs typeface="Times New Roman" panose="02020603050405020304" pitchFamily="18" charset="0"/>
              </a:rPr>
              <a:t>هي قائمة تعد في نهاية الفترة المالية وتظهر نتيجة اعمال الشركة- سواء كان نشاط تلك الشركة  تجاري ام صناعي- من ربح او خسارة من خلال مقابلة الايرادات بالمصروفات التي تحققت خلال تلك الفترة.</a:t>
            </a:r>
          </a:p>
          <a:p>
            <a:pPr algn="just" rtl="1">
              <a:buClr>
                <a:srgbClr val="C00000"/>
              </a:buClr>
              <a:buFont typeface="Wingdings" pitchFamily="2" charset="2"/>
              <a:buChar char="v"/>
            </a:pPr>
            <a:r>
              <a:rPr lang="ar-IQ" sz="2400" dirty="0">
                <a:latin typeface="Times New Roman" panose="02020603050405020304" pitchFamily="18" charset="0"/>
                <a:cs typeface="Times New Roman" panose="02020603050405020304" pitchFamily="18" charset="0"/>
              </a:rPr>
              <a:t>أو هي كشف يعرض ويقيس الاداء المالي للشركات والمصانع في فترة زمنية محددة لمعرفة نتيجة النشاط من ربح أو خسارة.</a:t>
            </a:r>
            <a:endParaRPr lang="en-US" sz="2400" dirty="0">
              <a:latin typeface="Times New Roman" panose="02020603050405020304" pitchFamily="18" charset="0"/>
              <a:cs typeface="Times New Roman" panose="02020603050405020304" pitchFamily="18" charset="0"/>
            </a:endParaRPr>
          </a:p>
          <a:p>
            <a:pPr algn="just" rtl="1">
              <a:buClr>
                <a:srgbClr val="C00000"/>
              </a:buClr>
              <a:buFont typeface="Wingdings" pitchFamily="2" charset="2"/>
              <a:buChar char="v"/>
            </a:pPr>
            <a:r>
              <a:rPr lang="ar-IQ" sz="2400" dirty="0">
                <a:latin typeface="Times New Roman" panose="02020603050405020304" pitchFamily="18" charset="0"/>
                <a:cs typeface="Times New Roman" panose="02020603050405020304" pitchFamily="18" charset="0"/>
              </a:rPr>
              <a:t>وتعرف ايضاً بأنها عبارة عن كشف يتم اعداده في نهاية الفترة المالية لمعرفة نتيجة عمل الشركة من ربح أو خسارة خلال فترة زمنية محددة ويتم ذلك عن طريق مقابلة الايرادات بالمصروفات والفرق بينهما اما سيكون ربحاً أو خسارة ويتم اعدادها</a:t>
            </a:r>
          </a:p>
          <a:p>
            <a:pPr marL="0" lvl="0" indent="0" algn="just" rtl="1" eaLnBrk="0" fontAlgn="base" hangingPunct="0">
              <a:lnSpc>
                <a:spcPct val="100000"/>
              </a:lnSpc>
              <a:spcBef>
                <a:spcPct val="20000"/>
              </a:spcBef>
              <a:spcAft>
                <a:spcPct val="0"/>
              </a:spcAft>
              <a:buClr>
                <a:srgbClr val="0BD0D9"/>
              </a:buClr>
              <a:buSzPct val="95000"/>
              <a:buNone/>
              <a:defRPr/>
            </a:pPr>
            <a:endParaRPr lang="ar-IQ" sz="24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a:p>
            <a:pPr marL="0" lvl="0" indent="0" algn="just" rtl="1" eaLnBrk="0" fontAlgn="base" hangingPunct="0">
              <a:lnSpc>
                <a:spcPct val="100000"/>
              </a:lnSpc>
              <a:spcBef>
                <a:spcPct val="20000"/>
              </a:spcBef>
              <a:spcAft>
                <a:spcPct val="0"/>
              </a:spcAft>
              <a:buClr>
                <a:srgbClr val="0BD0D9"/>
              </a:buClr>
              <a:buSzPct val="95000"/>
              <a:buNone/>
              <a:defRPr/>
            </a:pPr>
            <a:endParaRPr lang="ar-IQ" sz="2400" i="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a:p>
            <a:pPr marL="0" lvl="0" indent="0" algn="just" rtl="1" eaLnBrk="0" fontAlgn="base" hangingPunct="0">
              <a:lnSpc>
                <a:spcPct val="100000"/>
              </a:lnSpc>
              <a:spcBef>
                <a:spcPct val="20000"/>
              </a:spcBef>
              <a:spcAft>
                <a:spcPct val="0"/>
              </a:spcAft>
              <a:buClr>
                <a:srgbClr val="0BD0D9"/>
              </a:buClr>
              <a:buSzPct val="95000"/>
              <a:buNone/>
              <a:defRPr/>
            </a:pPr>
            <a:endParaRPr lang="ar-IQ" sz="2400" i="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a:p>
            <a:pPr marL="0" lvl="0" indent="0" algn="just" rtl="1" eaLnBrk="0" fontAlgn="base" hangingPunct="0">
              <a:lnSpc>
                <a:spcPct val="100000"/>
              </a:lnSpc>
              <a:spcBef>
                <a:spcPct val="20000"/>
              </a:spcBef>
              <a:spcAft>
                <a:spcPct val="0"/>
              </a:spcAft>
              <a:buClr>
                <a:srgbClr val="0BD0D9"/>
              </a:buClr>
              <a:buSzPct val="95000"/>
              <a:buNone/>
              <a:defRPr/>
            </a:pPr>
            <a:endParaRPr lang="en-US" sz="2400" i="1" dirty="0">
              <a:latin typeface="Times New Roman" panose="02020603050405020304" pitchFamily="18" charset="0"/>
              <a:cs typeface="Times New Roman" panose="02020603050405020304" pitchFamily="18" charset="0"/>
            </a:endParaRPr>
          </a:p>
        </p:txBody>
      </p:sp>
      <p:sp>
        <p:nvSpPr>
          <p:cNvPr id="7" name="Slide Number Placeholder 6"/>
          <p:cNvSpPr>
            <a:spLocks noGrp="1"/>
          </p:cNvSpPr>
          <p:nvPr>
            <p:ph type="sldNum" sz="quarter" idx="12"/>
          </p:nvPr>
        </p:nvSpPr>
        <p:spPr>
          <a:xfrm>
            <a:off x="239399" y="6114891"/>
            <a:ext cx="457200" cy="476250"/>
          </a:xfrm>
        </p:spPr>
        <p:txBody>
          <a:bodyPr/>
          <a:lstStyle/>
          <a:p>
            <a:r>
              <a:rPr lang="ar-IQ" sz="2800" b="1" dirty="0">
                <a:solidFill>
                  <a:srgbClr val="FF0000"/>
                </a:solidFill>
              </a:rPr>
              <a:t>3</a:t>
            </a:r>
            <a:endParaRPr lang="en-US" sz="2800" b="1" dirty="0">
              <a:solidFill>
                <a:srgbClr val="FF0000"/>
              </a:solidFill>
            </a:endParaRPr>
          </a:p>
        </p:txBody>
      </p:sp>
    </p:spTree>
  </p:cSld>
  <p:clrMapOvr>
    <a:masterClrMapping/>
  </p:clrMapOvr>
  <p:transition spd="slow">
    <p:fad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0" y="0"/>
            <a:ext cx="9144000" cy="1700808"/>
          </a:xfrm>
          <a:ln/>
        </p:spPr>
        <p:style>
          <a:lnRef idx="1">
            <a:schemeClr val="accent1"/>
          </a:lnRef>
          <a:fillRef idx="2">
            <a:schemeClr val="accent1"/>
          </a:fillRef>
          <a:effectRef idx="1">
            <a:schemeClr val="accent1"/>
          </a:effectRef>
          <a:fontRef idx="minor">
            <a:schemeClr val="dk1"/>
          </a:fontRef>
        </p:style>
        <p:txBody>
          <a:bodyPr>
            <a:normAutofit/>
          </a:bodyPr>
          <a:lstStyle/>
          <a:p>
            <a:pPr algn="ctr"/>
            <a:r>
              <a:rPr lang="ar-IQ" sz="4800" dirty="0">
                <a:solidFill>
                  <a:schemeClr val="tx1"/>
                </a:solidFill>
                <a:cs typeface="Mohammad Head" pitchFamily="2" charset="-78"/>
              </a:rPr>
              <a:t>مزايا قائمة الدخل </a:t>
            </a:r>
            <a:br>
              <a:rPr lang="ar-IQ" sz="4800" b="1" dirty="0">
                <a:solidFill>
                  <a:schemeClr val="tx1"/>
                </a:solidFill>
              </a:rPr>
            </a:br>
            <a:r>
              <a:rPr lang="en-US" sz="2800" b="1" i="1" dirty="0">
                <a:solidFill>
                  <a:schemeClr val="tx1"/>
                </a:solidFill>
                <a:latin typeface="Times New Roman" panose="02020603050405020304" pitchFamily="18" charset="0"/>
                <a:cs typeface="Times New Roman" panose="02020603050405020304" pitchFamily="18" charset="0"/>
              </a:rPr>
              <a:t>The Usefulness of Income Statement</a:t>
            </a:r>
            <a:endParaRPr lang="ar-IQ" sz="4800" b="1" i="1" dirty="0">
              <a:solidFill>
                <a:schemeClr val="tx1"/>
              </a:solidFill>
              <a:latin typeface="Times New Roman" panose="02020603050405020304" pitchFamily="18" charset="0"/>
              <a:cs typeface="Times New Roman" panose="02020603050405020304" pitchFamily="18" charset="0"/>
            </a:endParaRPr>
          </a:p>
        </p:txBody>
      </p:sp>
      <p:sp>
        <p:nvSpPr>
          <p:cNvPr id="3" name="عنصر نائب للمحتوى 2"/>
          <p:cNvSpPr>
            <a:spLocks noGrp="1"/>
          </p:cNvSpPr>
          <p:nvPr>
            <p:ph idx="1"/>
          </p:nvPr>
        </p:nvSpPr>
        <p:spPr>
          <a:xfrm>
            <a:off x="0" y="1700808"/>
            <a:ext cx="9144000" cy="5157192"/>
          </a:xfrm>
          <a:solidFill>
            <a:schemeClr val="bg1"/>
          </a:solidFill>
        </p:spPr>
        <p:txBody>
          <a:bodyPr/>
          <a:lstStyle/>
          <a:p>
            <a:pPr marL="82296" indent="0" algn="justLow" rtl="1">
              <a:buClrTx/>
              <a:buNone/>
            </a:pPr>
            <a:endParaRPr lang="ar-IQ" dirty="0">
              <a:cs typeface="Mohammad Head" pitchFamily="2" charset="-78"/>
            </a:endParaRPr>
          </a:p>
          <a:p>
            <a:pPr marL="82296" indent="0" algn="justLow" rtl="1">
              <a:buClrTx/>
              <a:buNone/>
            </a:pPr>
            <a:r>
              <a:rPr lang="ar-IQ" sz="2800" dirty="0">
                <a:latin typeface="Times New Roman" panose="02020603050405020304" pitchFamily="18" charset="0"/>
                <a:cs typeface="Times New Roman" panose="02020603050405020304" pitchFamily="18" charset="0"/>
              </a:rPr>
              <a:t>تساعد قائمة الدخل مستخدمي القوائم المالية على التنبؤ بالتدفقات النقدية المستقبلية بعدة طرق فعلى سبيل المثال يستخدم المستثمرون والدائنون معلومات قائمة الدخل من أجل: </a:t>
            </a:r>
            <a:endParaRPr lang="en-US" sz="2800" dirty="0">
              <a:latin typeface="Times New Roman" panose="02020603050405020304" pitchFamily="18" charset="0"/>
              <a:cs typeface="Times New Roman" panose="02020603050405020304" pitchFamily="18" charset="0"/>
            </a:endParaRPr>
          </a:p>
          <a:p>
            <a:pPr marL="82296" indent="0" algn="justLow" rtl="1">
              <a:buClrTx/>
              <a:buNone/>
            </a:pPr>
            <a:endParaRPr lang="ar-IQ" sz="2800" dirty="0">
              <a:latin typeface="Times New Roman" panose="02020603050405020304" pitchFamily="18" charset="0"/>
              <a:cs typeface="Times New Roman" panose="02020603050405020304" pitchFamily="18" charset="0"/>
            </a:endParaRPr>
          </a:p>
          <a:p>
            <a:pPr marL="596646" indent="-514350" algn="justLow" rtl="1">
              <a:buClrTx/>
              <a:buFont typeface="+mj-lt"/>
              <a:buAutoNum type="arabicPeriod"/>
            </a:pPr>
            <a:r>
              <a:rPr lang="ar-IQ" dirty="0">
                <a:ea typeface="Calibri"/>
                <a:cs typeface="Mohammad Head" pitchFamily="2" charset="-78"/>
              </a:rPr>
              <a:t>تقييم الأداء الماضي للشركة.</a:t>
            </a:r>
          </a:p>
          <a:p>
            <a:pPr marL="596646" indent="-514350" algn="justLow" rtl="1">
              <a:buClrTx/>
              <a:buFont typeface="+mj-lt"/>
              <a:buAutoNum type="arabicPeriod"/>
            </a:pPr>
            <a:r>
              <a:rPr lang="ar-IQ" dirty="0">
                <a:cs typeface="Mohammad Head" pitchFamily="2" charset="-78"/>
              </a:rPr>
              <a:t>توفير أساس للتنبؤ المستقبلي للأداء.</a:t>
            </a:r>
          </a:p>
          <a:p>
            <a:pPr marL="596646" indent="-514350" algn="justLow" rtl="1">
              <a:buClrTx/>
              <a:buFont typeface="+mj-lt"/>
              <a:buAutoNum type="arabicPeriod"/>
            </a:pPr>
            <a:r>
              <a:rPr lang="ar-IQ" dirty="0">
                <a:cs typeface="Mohammad Head" pitchFamily="2" charset="-78"/>
              </a:rPr>
              <a:t>المساعدة في تقدير مخاطر عدم التأكد من تحقيق التدفقات النقدية المستقبلية.</a:t>
            </a:r>
            <a:endParaRPr lang="en-US" dirty="0">
              <a:cs typeface="Mohammad Head" pitchFamily="2" charset="-78"/>
            </a:endParaRPr>
          </a:p>
          <a:p>
            <a:pPr marL="82296" indent="0" algn="justLow" rtl="1">
              <a:buClrTx/>
              <a:buNone/>
            </a:pPr>
            <a:r>
              <a:rPr lang="ar-IQ" i="1" dirty="0"/>
              <a:t> </a:t>
            </a:r>
            <a:endParaRPr lang="ar-IQ" dirty="0">
              <a:cs typeface="Mohammad Head" pitchFamily="2" charset="-78"/>
            </a:endParaRPr>
          </a:p>
        </p:txBody>
      </p:sp>
    </p:spTree>
    <p:extLst>
      <p:ext uri="{BB962C8B-B14F-4D97-AF65-F5344CB8AC3E}">
        <p14:creationId xmlns:p14="http://schemas.microsoft.com/office/powerpoint/2010/main" val="402160646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0"/>
            <a:ext cx="9216008" cy="1844824"/>
          </a:xfrm>
          <a:solidFill>
            <a:schemeClr val="bg1"/>
          </a:solidFill>
          <a:ln/>
        </p:spPr>
        <p:style>
          <a:lnRef idx="1">
            <a:schemeClr val="accent3"/>
          </a:lnRef>
          <a:fillRef idx="2">
            <a:schemeClr val="accent3"/>
          </a:fillRef>
          <a:effectRef idx="1">
            <a:schemeClr val="accent3"/>
          </a:effectRef>
          <a:fontRef idx="minor">
            <a:schemeClr val="dk1"/>
          </a:fontRef>
        </p:style>
        <p:txBody>
          <a:bodyPr anchor="ctr">
            <a:normAutofit/>
          </a:bodyPr>
          <a:lstStyle/>
          <a:p>
            <a:pPr algn="ctr"/>
            <a:r>
              <a:rPr lang="ar-IQ" sz="4800" dirty="0">
                <a:solidFill>
                  <a:schemeClr val="tx1"/>
                </a:solidFill>
                <a:latin typeface="Times New Roman" panose="02020603050405020304" pitchFamily="18" charset="0"/>
                <a:cs typeface="Mohammad Head" pitchFamily="2" charset="-78"/>
              </a:rPr>
              <a:t>العناصر والبنود المكونة لقائمة الدخل</a:t>
            </a:r>
            <a:endParaRPr lang="en-GB" sz="4800" dirty="0">
              <a:solidFill>
                <a:schemeClr val="tx1"/>
              </a:solidFill>
              <a:latin typeface="Times New Roman" panose="02020603050405020304" pitchFamily="18" charset="0"/>
              <a:cs typeface="Mohammad Head" pitchFamily="2" charset="-78"/>
            </a:endParaRPr>
          </a:p>
        </p:txBody>
      </p:sp>
      <p:sp>
        <p:nvSpPr>
          <p:cNvPr id="3" name="Subtitle 2"/>
          <p:cNvSpPr>
            <a:spLocks noGrp="1"/>
          </p:cNvSpPr>
          <p:nvPr>
            <p:ph type="subTitle" idx="1"/>
          </p:nvPr>
        </p:nvSpPr>
        <p:spPr>
          <a:xfrm>
            <a:off x="107504" y="1844824"/>
            <a:ext cx="9036496" cy="2736304"/>
          </a:xfrm>
          <a:solidFill>
            <a:schemeClr val="bg1"/>
          </a:solidFill>
        </p:spPr>
        <p:style>
          <a:lnRef idx="2">
            <a:schemeClr val="accent3">
              <a:shade val="50000"/>
            </a:schemeClr>
          </a:lnRef>
          <a:fillRef idx="1">
            <a:schemeClr val="accent3"/>
          </a:fillRef>
          <a:effectRef idx="0">
            <a:schemeClr val="accent3"/>
          </a:effectRef>
          <a:fontRef idx="minor">
            <a:schemeClr val="lt1"/>
          </a:fontRef>
        </p:style>
        <p:txBody>
          <a:bodyPr>
            <a:normAutofit/>
          </a:bodyPr>
          <a:lstStyle/>
          <a:p>
            <a:pPr algn="r" rtl="1">
              <a:lnSpc>
                <a:spcPct val="120000"/>
              </a:lnSpc>
            </a:pPr>
            <a:r>
              <a:rPr lang="ar-IQ" sz="3600" b="1" dirty="0">
                <a:solidFill>
                  <a:schemeClr val="tx1"/>
                </a:solidFill>
                <a:latin typeface="Times New Roman" panose="02020603050405020304" pitchFamily="18" charset="0"/>
                <a:cs typeface="Times New Roman" panose="02020603050405020304" pitchFamily="18" charset="0"/>
              </a:rPr>
              <a:t>. </a:t>
            </a:r>
            <a:r>
              <a:rPr lang="ar-IQ" sz="2400" b="1" dirty="0">
                <a:solidFill>
                  <a:schemeClr val="tx1"/>
                </a:solidFill>
                <a:latin typeface="Times New Roman" panose="02020603050405020304" pitchFamily="18" charset="0"/>
                <a:cs typeface="Times New Roman" panose="02020603050405020304" pitchFamily="18" charset="0"/>
              </a:rPr>
              <a:t>المصروفات التشغيلية: </a:t>
            </a:r>
          </a:p>
          <a:p>
            <a:pPr algn="just" rtl="1">
              <a:lnSpc>
                <a:spcPct val="120000"/>
              </a:lnSpc>
            </a:pPr>
            <a:r>
              <a:rPr lang="ar-IQ" sz="2400" dirty="0">
                <a:solidFill>
                  <a:schemeClr val="tx1"/>
                </a:solidFill>
                <a:latin typeface="Times New Roman" panose="02020603050405020304" pitchFamily="18" charset="0"/>
                <a:cs typeface="Times New Roman" panose="02020603050405020304" pitchFamily="18" charset="0"/>
              </a:rPr>
              <a:t>وهي المصروفات التي تتحملها الشركة من أجل الحصول على الايراد, ويمكن تقسيمها الى مصروفات ادارية كمصروفات الرواتب والاجور الخاصة بالإدارة ومصروف الكهرباء والهاتف وغيرها, ومصروفات البيع والتسويق مثل مصروف الدعاية والاعلان ومصروف نقل البضاعة الى خارج الشركة. </a:t>
            </a:r>
            <a:endParaRPr lang="en-US" sz="2400" dirty="0">
              <a:solidFill>
                <a:schemeClr val="tx1"/>
              </a:solidFill>
              <a:latin typeface="Times New Roman" panose="02020603050405020304" pitchFamily="18" charset="0"/>
              <a:cs typeface="Times New Roman" panose="02020603050405020304" pitchFamily="18" charset="0"/>
            </a:endParaRPr>
          </a:p>
          <a:p>
            <a:pPr algn="just" rtl="1">
              <a:lnSpc>
                <a:spcPct val="120000"/>
              </a:lnSpc>
            </a:pPr>
            <a:endParaRPr lang="ar-IQ" sz="3200" dirty="0">
              <a:solidFill>
                <a:schemeClr val="tx1"/>
              </a:solidFill>
              <a:latin typeface="Times New Roman" panose="02020603050405020304" pitchFamily="18" charset="0"/>
              <a:cs typeface="Times New Roman" panose="02020603050405020304" pitchFamily="18" charset="0"/>
            </a:endParaRPr>
          </a:p>
          <a:p>
            <a:pPr marL="530352" indent="-457200" algn="r" rtl="1">
              <a:buFont typeface="Wingdings" panose="05000000000000000000" pitchFamily="2" charset="2"/>
              <a:buChar char="§"/>
            </a:pPr>
            <a:endParaRPr lang="ar-IQ" sz="1800" dirty="0">
              <a:latin typeface="Times New Roman" panose="02020603050405020304" pitchFamily="18" charset="0"/>
              <a:cs typeface="Times New Roman" panose="02020603050405020304" pitchFamily="18" charset="0"/>
            </a:endParaRPr>
          </a:p>
          <a:p>
            <a:pPr algn="ctr" rtl="1"/>
            <a:endParaRPr lang="en-US" sz="1800" dirty="0">
              <a:latin typeface="Times New Roman" panose="02020603050405020304" pitchFamily="18" charset="0"/>
              <a:cs typeface="Times New Roman" panose="02020603050405020304" pitchFamily="18" charset="0"/>
            </a:endParaRPr>
          </a:p>
          <a:p>
            <a:pPr algn="ctr" rtl="1"/>
            <a:endParaRPr lang="en-US" sz="1800" dirty="0">
              <a:latin typeface="Times New Roman" panose="02020603050405020304" pitchFamily="18" charset="0"/>
              <a:cs typeface="Times New Roman" panose="02020603050405020304" pitchFamily="18" charset="0"/>
            </a:endParaRPr>
          </a:p>
          <a:p>
            <a:pPr algn="ctr" rtl="1"/>
            <a:endParaRPr lang="ar-IQ" sz="1800" dirty="0">
              <a:latin typeface="Times New Roman" panose="02020603050405020304" pitchFamily="18" charset="0"/>
              <a:cs typeface="Times New Roman" panose="02020603050405020304" pitchFamily="18" charset="0"/>
            </a:endParaRPr>
          </a:p>
          <a:p>
            <a:pPr marL="530352" indent="-457200" algn="r" rtl="1">
              <a:buFont typeface="Wingdings" panose="05000000000000000000" pitchFamily="2" charset="2"/>
              <a:buChar char="§"/>
            </a:pPr>
            <a:endParaRPr lang="en-GB" sz="1800" dirty="0">
              <a:latin typeface="Times New Roman" panose="02020603050405020304" pitchFamily="18" charset="0"/>
              <a:cs typeface="Times New Roman" panose="02020603050405020304" pitchFamily="18" charset="0"/>
            </a:endParaRPr>
          </a:p>
        </p:txBody>
      </p:sp>
      <p:sp>
        <p:nvSpPr>
          <p:cNvPr id="4" name="TextBox 3">
            <a:extLst>
              <a:ext uri="{FF2B5EF4-FFF2-40B4-BE49-F238E27FC236}">
                <a16:creationId xmlns:a16="http://schemas.microsoft.com/office/drawing/2014/main" id="{42E30BF8-50D5-8F92-633A-A6578E91C60B}"/>
              </a:ext>
            </a:extLst>
          </p:cNvPr>
          <p:cNvSpPr txBox="1"/>
          <p:nvPr/>
        </p:nvSpPr>
        <p:spPr>
          <a:xfrm>
            <a:off x="7164288" y="5229200"/>
            <a:ext cx="1870043" cy="1323439"/>
          </a:xfrm>
          <a:prstGeom prst="rect">
            <a:avLst/>
          </a:prstGeom>
          <a:solidFill>
            <a:schemeClr val="accent3">
              <a:lumMod val="60000"/>
              <a:lumOff val="40000"/>
            </a:schemeClr>
          </a:solidFill>
        </p:spPr>
        <p:txBody>
          <a:bodyPr wrap="square" rtlCol="0">
            <a:spAutoFit/>
          </a:bodyPr>
          <a:lstStyle/>
          <a:p>
            <a:pPr algn="ctr"/>
            <a:r>
              <a:rPr lang="ar-IQ" sz="4000" dirty="0"/>
              <a:t>الايرادات</a:t>
            </a:r>
          </a:p>
          <a:p>
            <a:pPr algn="ctr"/>
            <a:endParaRPr lang="en-US" sz="4000" dirty="0"/>
          </a:p>
        </p:txBody>
      </p:sp>
      <p:sp>
        <p:nvSpPr>
          <p:cNvPr id="5" name="TextBox 4">
            <a:extLst>
              <a:ext uri="{FF2B5EF4-FFF2-40B4-BE49-F238E27FC236}">
                <a16:creationId xmlns:a16="http://schemas.microsoft.com/office/drawing/2014/main" id="{D25618E9-ED63-8636-E856-3B72738CCF77}"/>
              </a:ext>
            </a:extLst>
          </p:cNvPr>
          <p:cNvSpPr txBox="1"/>
          <p:nvPr/>
        </p:nvSpPr>
        <p:spPr>
          <a:xfrm>
            <a:off x="4993031" y="5219311"/>
            <a:ext cx="1870043" cy="1323439"/>
          </a:xfrm>
          <a:prstGeom prst="rect">
            <a:avLst/>
          </a:prstGeom>
          <a:solidFill>
            <a:schemeClr val="accent3">
              <a:lumMod val="60000"/>
              <a:lumOff val="40000"/>
            </a:schemeClr>
          </a:solidFill>
        </p:spPr>
        <p:txBody>
          <a:bodyPr wrap="square" rtlCol="0">
            <a:spAutoFit/>
          </a:bodyPr>
          <a:lstStyle/>
          <a:p>
            <a:pPr algn="ctr"/>
            <a:r>
              <a:rPr lang="ar-IQ" sz="4000" dirty="0"/>
              <a:t>المصروفات</a:t>
            </a:r>
          </a:p>
          <a:p>
            <a:pPr algn="ctr"/>
            <a:endParaRPr lang="en-US" sz="4000" dirty="0"/>
          </a:p>
        </p:txBody>
      </p:sp>
      <p:cxnSp>
        <p:nvCxnSpPr>
          <p:cNvPr id="7" name="Straight Connector 6">
            <a:extLst>
              <a:ext uri="{FF2B5EF4-FFF2-40B4-BE49-F238E27FC236}">
                <a16:creationId xmlns:a16="http://schemas.microsoft.com/office/drawing/2014/main" id="{18667BA4-913C-6072-B4C5-7A3A39F33BDB}"/>
              </a:ext>
            </a:extLst>
          </p:cNvPr>
          <p:cNvCxnSpPr>
            <a:cxnSpLocks/>
          </p:cNvCxnSpPr>
          <p:nvPr/>
        </p:nvCxnSpPr>
        <p:spPr>
          <a:xfrm flipH="1">
            <a:off x="539552" y="4849383"/>
            <a:ext cx="7416824" cy="35463"/>
          </a:xfrm>
          <a:prstGeom prst="line">
            <a:avLst/>
          </a:prstGeom>
        </p:spPr>
        <p:style>
          <a:lnRef idx="3">
            <a:schemeClr val="dk1"/>
          </a:lnRef>
          <a:fillRef idx="0">
            <a:schemeClr val="dk1"/>
          </a:fillRef>
          <a:effectRef idx="2">
            <a:schemeClr val="dk1"/>
          </a:effectRef>
          <a:fontRef idx="minor">
            <a:schemeClr val="tx1"/>
          </a:fontRef>
        </p:style>
      </p:cxnSp>
      <p:cxnSp>
        <p:nvCxnSpPr>
          <p:cNvPr id="9" name="Straight Connector 8">
            <a:extLst>
              <a:ext uri="{FF2B5EF4-FFF2-40B4-BE49-F238E27FC236}">
                <a16:creationId xmlns:a16="http://schemas.microsoft.com/office/drawing/2014/main" id="{A288C2FD-5884-9645-592A-01966EBAC123}"/>
              </a:ext>
            </a:extLst>
          </p:cNvPr>
          <p:cNvCxnSpPr/>
          <p:nvPr/>
        </p:nvCxnSpPr>
        <p:spPr>
          <a:xfrm>
            <a:off x="7956376" y="4869160"/>
            <a:ext cx="0" cy="360040"/>
          </a:xfrm>
          <a:prstGeom prst="line">
            <a:avLst/>
          </a:prstGeom>
        </p:spPr>
        <p:style>
          <a:lnRef idx="3">
            <a:schemeClr val="dk1"/>
          </a:lnRef>
          <a:fillRef idx="0">
            <a:schemeClr val="dk1"/>
          </a:fillRef>
          <a:effectRef idx="2">
            <a:schemeClr val="dk1"/>
          </a:effectRef>
          <a:fontRef idx="minor">
            <a:schemeClr val="tx1"/>
          </a:fontRef>
        </p:style>
      </p:cxnSp>
      <p:cxnSp>
        <p:nvCxnSpPr>
          <p:cNvPr id="10" name="Straight Connector 9">
            <a:extLst>
              <a:ext uri="{FF2B5EF4-FFF2-40B4-BE49-F238E27FC236}">
                <a16:creationId xmlns:a16="http://schemas.microsoft.com/office/drawing/2014/main" id="{2356694D-34B5-2437-F630-8A5F0CEC80B2}"/>
              </a:ext>
            </a:extLst>
          </p:cNvPr>
          <p:cNvCxnSpPr/>
          <p:nvPr/>
        </p:nvCxnSpPr>
        <p:spPr>
          <a:xfrm>
            <a:off x="5928052" y="4884846"/>
            <a:ext cx="0" cy="360040"/>
          </a:xfrm>
          <a:prstGeom prst="line">
            <a:avLst/>
          </a:prstGeom>
        </p:spPr>
        <p:style>
          <a:lnRef idx="3">
            <a:schemeClr val="dk1"/>
          </a:lnRef>
          <a:fillRef idx="0">
            <a:schemeClr val="dk1"/>
          </a:fillRef>
          <a:effectRef idx="2">
            <a:schemeClr val="dk1"/>
          </a:effectRef>
          <a:fontRef idx="minor">
            <a:schemeClr val="tx1"/>
          </a:fontRef>
        </p:style>
      </p:cxnSp>
      <p:cxnSp>
        <p:nvCxnSpPr>
          <p:cNvPr id="12" name="Straight Connector 11">
            <a:extLst>
              <a:ext uri="{FF2B5EF4-FFF2-40B4-BE49-F238E27FC236}">
                <a16:creationId xmlns:a16="http://schemas.microsoft.com/office/drawing/2014/main" id="{52C998F4-D8B2-4B6A-E957-0F9ADFEFE30A}"/>
              </a:ext>
            </a:extLst>
          </p:cNvPr>
          <p:cNvCxnSpPr/>
          <p:nvPr/>
        </p:nvCxnSpPr>
        <p:spPr>
          <a:xfrm>
            <a:off x="3402264" y="4884846"/>
            <a:ext cx="0" cy="360040"/>
          </a:xfrm>
          <a:prstGeom prst="line">
            <a:avLst/>
          </a:prstGeom>
        </p:spPr>
        <p:style>
          <a:lnRef idx="3">
            <a:schemeClr val="dk1"/>
          </a:lnRef>
          <a:fillRef idx="0">
            <a:schemeClr val="dk1"/>
          </a:fillRef>
          <a:effectRef idx="2">
            <a:schemeClr val="dk1"/>
          </a:effectRef>
          <a:fontRef idx="minor">
            <a:schemeClr val="tx1"/>
          </a:fontRef>
        </p:style>
      </p:cxnSp>
      <p:sp>
        <p:nvSpPr>
          <p:cNvPr id="13" name="TextBox 12">
            <a:extLst>
              <a:ext uri="{FF2B5EF4-FFF2-40B4-BE49-F238E27FC236}">
                <a16:creationId xmlns:a16="http://schemas.microsoft.com/office/drawing/2014/main" id="{AE7CA59A-A6F2-041F-60A2-5D0015E93ABC}"/>
              </a:ext>
            </a:extLst>
          </p:cNvPr>
          <p:cNvSpPr txBox="1"/>
          <p:nvPr/>
        </p:nvSpPr>
        <p:spPr>
          <a:xfrm>
            <a:off x="2411760" y="5244886"/>
            <a:ext cx="2430663" cy="1200329"/>
          </a:xfrm>
          <a:prstGeom prst="rect">
            <a:avLst/>
          </a:prstGeom>
          <a:solidFill>
            <a:schemeClr val="accent3">
              <a:lumMod val="60000"/>
              <a:lumOff val="40000"/>
            </a:schemeClr>
          </a:solidFill>
        </p:spPr>
        <p:txBody>
          <a:bodyPr wrap="square" rtlCol="0">
            <a:spAutoFit/>
          </a:bodyPr>
          <a:lstStyle/>
          <a:p>
            <a:pPr algn="ctr"/>
            <a:r>
              <a:rPr lang="ar-IQ" sz="3600" dirty="0"/>
              <a:t>الايرادات والمكاسب الاخرى</a:t>
            </a:r>
            <a:endParaRPr lang="en-US" sz="3600" dirty="0"/>
          </a:p>
        </p:txBody>
      </p:sp>
      <p:sp>
        <p:nvSpPr>
          <p:cNvPr id="14" name="TextBox 13">
            <a:extLst>
              <a:ext uri="{FF2B5EF4-FFF2-40B4-BE49-F238E27FC236}">
                <a16:creationId xmlns:a16="http://schemas.microsoft.com/office/drawing/2014/main" id="{27ADF926-D979-76A7-AE0C-1D2312FE32BF}"/>
              </a:ext>
            </a:extLst>
          </p:cNvPr>
          <p:cNvSpPr txBox="1"/>
          <p:nvPr/>
        </p:nvSpPr>
        <p:spPr>
          <a:xfrm>
            <a:off x="107503" y="5244886"/>
            <a:ext cx="2153643" cy="1077218"/>
          </a:xfrm>
          <a:prstGeom prst="rect">
            <a:avLst/>
          </a:prstGeom>
          <a:solidFill>
            <a:schemeClr val="accent3">
              <a:lumMod val="60000"/>
              <a:lumOff val="40000"/>
            </a:schemeClr>
          </a:solidFill>
        </p:spPr>
        <p:txBody>
          <a:bodyPr wrap="square" rtlCol="0">
            <a:spAutoFit/>
          </a:bodyPr>
          <a:lstStyle/>
          <a:p>
            <a:pPr algn="ctr"/>
            <a:r>
              <a:rPr lang="ar-IQ" sz="3200" dirty="0"/>
              <a:t>المصروفات والخسائر الاخرى</a:t>
            </a:r>
            <a:endParaRPr lang="en-US" sz="3200" dirty="0"/>
          </a:p>
        </p:txBody>
      </p:sp>
      <p:cxnSp>
        <p:nvCxnSpPr>
          <p:cNvPr id="16" name="Straight Connector 15">
            <a:extLst>
              <a:ext uri="{FF2B5EF4-FFF2-40B4-BE49-F238E27FC236}">
                <a16:creationId xmlns:a16="http://schemas.microsoft.com/office/drawing/2014/main" id="{397030B2-7E09-3CD0-616C-9916B8B5E744}"/>
              </a:ext>
            </a:extLst>
          </p:cNvPr>
          <p:cNvCxnSpPr/>
          <p:nvPr/>
        </p:nvCxnSpPr>
        <p:spPr>
          <a:xfrm>
            <a:off x="539552" y="4884846"/>
            <a:ext cx="0" cy="360040"/>
          </a:xfrm>
          <a:prstGeom prst="line">
            <a:avLst/>
          </a:prstGeom>
        </p:spPr>
        <p:style>
          <a:lnRef idx="3">
            <a:schemeClr val="dk1"/>
          </a:lnRef>
          <a:fillRef idx="0">
            <a:schemeClr val="dk1"/>
          </a:fillRef>
          <a:effectRef idx="2">
            <a:schemeClr val="dk1"/>
          </a:effectRef>
          <a:fontRef idx="minor">
            <a:schemeClr val="tx1"/>
          </a:fontRef>
        </p:style>
      </p:cxnSp>
    </p:spTree>
    <p:extLst>
      <p:ext uri="{BB962C8B-B14F-4D97-AF65-F5344CB8AC3E}">
        <p14:creationId xmlns:p14="http://schemas.microsoft.com/office/powerpoint/2010/main" val="1772264658"/>
      </p:ext>
    </p:extLst>
  </p:cSld>
  <p:clrMapOvr>
    <a:masterClrMapping/>
  </p:clrMapOvr>
  <p:transition spd="slow">
    <p:fad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971600" y="1298228"/>
            <a:ext cx="8172400" cy="5013176"/>
          </a:xfrm>
          <a:blipFill>
            <a:blip r:embed="rId2"/>
            <a:tile tx="0" ty="0" sx="100000" sy="100000" flip="none" algn="tl"/>
          </a:blipFill>
          <a:ln>
            <a:noFill/>
          </a:ln>
        </p:spPr>
        <p:txBody>
          <a:bodyPr>
            <a:normAutofit/>
          </a:bodyPr>
          <a:lstStyle/>
          <a:p>
            <a:pPr marL="530352" indent="-457200" algn="r" rtl="1">
              <a:lnSpc>
                <a:spcPts val="4000"/>
              </a:lnSpc>
              <a:buFont typeface="Wingdings" panose="05000000000000000000" pitchFamily="2" charset="2"/>
              <a:buChar char="§"/>
            </a:pPr>
            <a:endParaRPr lang="ar-IQ" sz="2400" b="1" dirty="0">
              <a:solidFill>
                <a:schemeClr val="tx1"/>
              </a:solidFill>
              <a:latin typeface="Times New Roman" panose="02020603050405020304" pitchFamily="18" charset="0"/>
              <a:cs typeface="Times New Roman" panose="02020603050405020304" pitchFamily="18" charset="0"/>
            </a:endParaRPr>
          </a:p>
          <a:p>
            <a:pPr marL="530352" indent="-457200" algn="r" rtl="1">
              <a:buFont typeface="Wingdings" panose="05000000000000000000" pitchFamily="2" charset="2"/>
              <a:buChar char="§"/>
            </a:pPr>
            <a:endParaRPr lang="ar-IQ" sz="2400" b="1" dirty="0">
              <a:solidFill>
                <a:schemeClr val="tx1"/>
              </a:solidFill>
              <a:latin typeface="Times New Roman" panose="02020603050405020304" pitchFamily="18" charset="0"/>
              <a:cs typeface="Times New Roman" panose="02020603050405020304" pitchFamily="18" charset="0"/>
            </a:endParaRPr>
          </a:p>
          <a:p>
            <a:pPr marL="530352" indent="-457200" algn="r" rtl="1">
              <a:buFont typeface="Wingdings" panose="05000000000000000000" pitchFamily="2" charset="2"/>
              <a:buChar char="§"/>
            </a:pPr>
            <a:endParaRPr lang="ar-IQ" dirty="0"/>
          </a:p>
          <a:p>
            <a:pPr marL="530352" indent="-457200" algn="r" rtl="1">
              <a:buFont typeface="Wingdings" panose="05000000000000000000" pitchFamily="2" charset="2"/>
              <a:buChar char="§"/>
            </a:pPr>
            <a:endParaRPr lang="ar-IQ" dirty="0"/>
          </a:p>
          <a:p>
            <a:pPr algn="ctr" rtl="1"/>
            <a:endParaRPr lang="en-US" dirty="0"/>
          </a:p>
          <a:p>
            <a:pPr algn="ctr" rtl="1"/>
            <a:endParaRPr lang="en-US" dirty="0"/>
          </a:p>
          <a:p>
            <a:pPr algn="ctr" rtl="1"/>
            <a:endParaRPr lang="ar-IQ" dirty="0"/>
          </a:p>
          <a:p>
            <a:pPr marL="530352" indent="-457200" algn="r" rtl="1">
              <a:buFont typeface="Wingdings" panose="05000000000000000000" pitchFamily="2" charset="2"/>
              <a:buChar char="§"/>
            </a:pPr>
            <a:endParaRPr lang="en-GB" dirty="0"/>
          </a:p>
        </p:txBody>
      </p:sp>
      <p:sp>
        <p:nvSpPr>
          <p:cNvPr id="4" name="Title 1"/>
          <p:cNvSpPr>
            <a:spLocks noGrp="1"/>
          </p:cNvSpPr>
          <p:nvPr>
            <p:ph type="ctrTitle"/>
          </p:nvPr>
        </p:nvSpPr>
        <p:spPr>
          <a:xfrm>
            <a:off x="921050" y="0"/>
            <a:ext cx="8222950" cy="1592307"/>
          </a:xfrm>
          <a:solidFill>
            <a:schemeClr val="bg2">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anchor="t">
            <a:normAutofit fontScale="90000"/>
          </a:bodyPr>
          <a:lstStyle/>
          <a:p>
            <a:pPr lvl="0" algn="ctr" rtl="1">
              <a:spcBef>
                <a:spcPts val="0"/>
              </a:spcBef>
            </a:pPr>
            <a:br>
              <a:rPr lang="ar-IQ" sz="2700" dirty="0">
                <a:solidFill>
                  <a:schemeClr val="tx1"/>
                </a:solidFill>
                <a:effectLst>
                  <a:outerShdw blurRad="38100" dist="38100" dir="2700000" algn="tl">
                    <a:srgbClr val="000000">
                      <a:alpha val="43137"/>
                    </a:srgbClr>
                  </a:outerShdw>
                </a:effectLst>
                <a:latin typeface="Times New Roman" panose="02020603050405020304" pitchFamily="18" charset="0"/>
                <a:ea typeface="+mn-ea"/>
                <a:cs typeface="Mohammad Head" pitchFamily="2" charset="-78"/>
              </a:rPr>
            </a:br>
            <a:r>
              <a:rPr lang="ar-IQ" sz="4800" dirty="0">
                <a:solidFill>
                  <a:schemeClr val="tx1"/>
                </a:solidFill>
                <a:effectLst>
                  <a:outerShdw blurRad="38100" dist="38100" dir="2700000" algn="tl">
                    <a:srgbClr val="000000">
                      <a:alpha val="43137"/>
                    </a:srgbClr>
                  </a:outerShdw>
                </a:effectLst>
                <a:latin typeface="Times New Roman" panose="02020603050405020304" pitchFamily="18" charset="0"/>
                <a:ea typeface="+mn-ea"/>
                <a:cs typeface="Mohammad Head" pitchFamily="2" charset="-78"/>
              </a:rPr>
              <a:t>أنواع قائمة الدخل </a:t>
            </a:r>
            <a:br>
              <a:rPr lang="ar-IQ" sz="4800" dirty="0">
                <a:solidFill>
                  <a:schemeClr val="tx1"/>
                </a:solidFill>
                <a:effectLst>
                  <a:outerShdw blurRad="38100" dist="38100" dir="2700000" algn="tl">
                    <a:srgbClr val="000000">
                      <a:alpha val="43137"/>
                    </a:srgbClr>
                  </a:outerShdw>
                </a:effectLst>
                <a:latin typeface="Times New Roman" panose="02020603050405020304" pitchFamily="18" charset="0"/>
                <a:ea typeface="+mn-ea"/>
                <a:cs typeface="Mohammad Head" pitchFamily="2" charset="-78"/>
              </a:rPr>
            </a:br>
            <a:r>
              <a:rPr lang="en-US" sz="3100" i="1" dirty="0">
                <a:solidFill>
                  <a:schemeClr val="tx1"/>
                </a:solidFill>
                <a:effectLst>
                  <a:outerShdw blurRad="38100" dist="38100" dir="2700000" algn="tl">
                    <a:srgbClr val="000000">
                      <a:alpha val="43137"/>
                    </a:srgbClr>
                  </a:outerShdw>
                </a:effectLst>
                <a:latin typeface="Times New Roman" panose="02020603050405020304" pitchFamily="18" charset="0"/>
                <a:ea typeface="+mn-ea"/>
                <a:cs typeface="Mohammad Head" pitchFamily="2" charset="-78"/>
              </a:rPr>
              <a:t>Types of Income Statement</a:t>
            </a:r>
            <a:br>
              <a:rPr lang="ar-IQ" sz="4800" dirty="0">
                <a:solidFill>
                  <a:schemeClr val="tx1"/>
                </a:solidFill>
                <a:effectLst>
                  <a:outerShdw blurRad="38100" dist="38100" dir="2700000" algn="tl">
                    <a:srgbClr val="000000">
                      <a:alpha val="43137"/>
                    </a:srgbClr>
                  </a:outerShdw>
                </a:effectLst>
                <a:latin typeface="Times New Roman" panose="02020603050405020304" pitchFamily="18" charset="0"/>
                <a:ea typeface="+mn-ea"/>
                <a:cs typeface="Mohammad Head" pitchFamily="2" charset="-78"/>
              </a:rPr>
            </a:br>
            <a:r>
              <a:rPr lang="ar-IQ" sz="4800" dirty="0">
                <a:solidFill>
                  <a:schemeClr val="tx1"/>
                </a:solidFill>
                <a:effectLst>
                  <a:outerShdw blurRad="38100" dist="38100" dir="2700000" algn="tl">
                    <a:srgbClr val="000000">
                      <a:alpha val="43137"/>
                    </a:srgbClr>
                  </a:outerShdw>
                </a:effectLst>
                <a:latin typeface="Times New Roman" panose="02020603050405020304" pitchFamily="18" charset="0"/>
                <a:ea typeface="+mn-ea"/>
                <a:cs typeface="Mohammad Head" pitchFamily="2" charset="-78"/>
              </a:rPr>
              <a:t> </a:t>
            </a:r>
            <a:endParaRPr lang="en-GB" sz="4800" dirty="0">
              <a:solidFill>
                <a:schemeClr val="tx1"/>
              </a:solidFill>
              <a:latin typeface="Times New Roman" panose="02020603050405020304" pitchFamily="18" charset="0"/>
              <a:cs typeface="Mohammad Head" pitchFamily="2" charset="-78"/>
            </a:endParaRPr>
          </a:p>
        </p:txBody>
      </p:sp>
      <p:graphicFrame>
        <p:nvGraphicFramePr>
          <p:cNvPr id="6" name="رسم تخطيطي 5"/>
          <p:cNvGraphicFramePr/>
          <p:nvPr>
            <p:extLst>
              <p:ext uri="{D42A27DB-BD31-4B8C-83A1-F6EECF244321}">
                <p14:modId xmlns:p14="http://schemas.microsoft.com/office/powerpoint/2010/main" val="238661777"/>
              </p:ext>
            </p:extLst>
          </p:nvPr>
        </p:nvGraphicFramePr>
        <p:xfrm>
          <a:off x="1259632" y="1772816"/>
          <a:ext cx="7704856" cy="4064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756333878"/>
      </p:ext>
    </p:extLst>
  </p:cSld>
  <p:clrMapOvr>
    <a:masterClrMapping/>
  </p:clrMapOvr>
  <mc:AlternateContent xmlns:mc="http://schemas.openxmlformats.org/markup-compatibility/2006" xmlns:p14="http://schemas.microsoft.com/office/powerpoint/2010/main">
    <mc:Choice Requires="p14">
      <p:transition spd="slow" p14:dur="3000">
        <p14:shred/>
      </p:transition>
    </mc:Choice>
    <mc:Fallback xmlns="">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539552" y="0"/>
            <a:ext cx="8229600" cy="980728"/>
          </a:xfrm>
          <a:solidFill>
            <a:schemeClr val="bg1"/>
          </a:solidFill>
        </p:spPr>
        <p:txBody>
          <a:bodyPr>
            <a:normAutofit/>
          </a:bodyPr>
          <a:lstStyle/>
          <a:p>
            <a:r>
              <a:rPr lang="ar-IQ" dirty="0">
                <a:effectLst/>
              </a:rPr>
              <a:t>مقارنة بين أنواع قائمة الدخل من حيث الشكل</a:t>
            </a:r>
            <a:endParaRPr lang="en-US" dirty="0">
              <a:effectLst/>
            </a:endParaRPr>
          </a:p>
        </p:txBody>
      </p:sp>
      <p:sp>
        <p:nvSpPr>
          <p:cNvPr id="3" name="عنصر نائب للنص 2"/>
          <p:cNvSpPr>
            <a:spLocks noGrp="1"/>
          </p:cNvSpPr>
          <p:nvPr>
            <p:ph type="body" idx="1"/>
          </p:nvPr>
        </p:nvSpPr>
        <p:spPr>
          <a:xfrm>
            <a:off x="4716016" y="1052736"/>
            <a:ext cx="4176464" cy="640080"/>
          </a:xfrm>
        </p:spPr>
        <p:style>
          <a:lnRef idx="1">
            <a:schemeClr val="accent3"/>
          </a:lnRef>
          <a:fillRef idx="2">
            <a:schemeClr val="accent3"/>
          </a:fillRef>
          <a:effectRef idx="1">
            <a:schemeClr val="accent3"/>
          </a:effectRef>
          <a:fontRef idx="minor">
            <a:schemeClr val="dk1"/>
          </a:fontRef>
        </p:style>
        <p:txBody>
          <a:bodyPr/>
          <a:lstStyle/>
          <a:p>
            <a:pPr algn="ctr" rtl="1"/>
            <a:r>
              <a:rPr lang="ar-IQ" dirty="0">
                <a:cs typeface="Mohammad Head" pitchFamily="2" charset="-78"/>
              </a:rPr>
              <a:t>قائمة الدخل المختصرة </a:t>
            </a:r>
            <a:endParaRPr lang="en-US" dirty="0">
              <a:cs typeface="Mohammad Head" pitchFamily="2" charset="-78"/>
            </a:endParaRPr>
          </a:p>
        </p:txBody>
      </p:sp>
      <p:sp>
        <p:nvSpPr>
          <p:cNvPr id="4" name="عنصر نائب للنص 3"/>
          <p:cNvSpPr>
            <a:spLocks noGrp="1"/>
          </p:cNvSpPr>
          <p:nvPr>
            <p:ph type="body" sz="half" idx="3"/>
          </p:nvPr>
        </p:nvSpPr>
        <p:spPr>
          <a:xfrm>
            <a:off x="395536" y="1052736"/>
            <a:ext cx="4023360" cy="640080"/>
          </a:xfrm>
        </p:spPr>
        <p:style>
          <a:lnRef idx="1">
            <a:schemeClr val="accent3"/>
          </a:lnRef>
          <a:fillRef idx="2">
            <a:schemeClr val="accent3"/>
          </a:fillRef>
          <a:effectRef idx="1">
            <a:schemeClr val="accent3"/>
          </a:effectRef>
          <a:fontRef idx="minor">
            <a:schemeClr val="dk1"/>
          </a:fontRef>
        </p:style>
        <p:txBody>
          <a:bodyPr/>
          <a:lstStyle/>
          <a:p>
            <a:pPr algn="ctr" rtl="1"/>
            <a:r>
              <a:rPr lang="ar-IQ" dirty="0">
                <a:cs typeface="Mohammad Head" pitchFamily="2" charset="-78"/>
              </a:rPr>
              <a:t>قائمة الدخل ذات المراحل المتعددة </a:t>
            </a:r>
            <a:endParaRPr lang="en-US" dirty="0">
              <a:cs typeface="Mohammad Head" pitchFamily="2" charset="-78"/>
            </a:endParaRPr>
          </a:p>
        </p:txBody>
      </p:sp>
      <p:graphicFrame>
        <p:nvGraphicFramePr>
          <p:cNvPr id="10" name="عنصر نائب للمحتوى 9"/>
          <p:cNvGraphicFramePr>
            <a:graphicFrameLocks noGrp="1"/>
          </p:cNvGraphicFramePr>
          <p:nvPr>
            <p:ph sz="quarter" idx="2"/>
            <p:extLst>
              <p:ext uri="{D42A27DB-BD31-4B8C-83A1-F6EECF244321}">
                <p14:modId xmlns:p14="http://schemas.microsoft.com/office/powerpoint/2010/main" val="3240594093"/>
              </p:ext>
            </p:extLst>
          </p:nvPr>
        </p:nvGraphicFramePr>
        <p:xfrm>
          <a:off x="4716016" y="1772816"/>
          <a:ext cx="4248472" cy="3662680"/>
        </p:xfrm>
        <a:graphic>
          <a:graphicData uri="http://schemas.openxmlformats.org/drawingml/2006/table">
            <a:tbl>
              <a:tblPr firstRow="1" bandRow="1">
                <a:tableStyleId>{5C22544A-7EE6-4342-B048-85BDC9FD1C3A}</a:tableStyleId>
              </a:tblPr>
              <a:tblGrid>
                <a:gridCol w="2592288">
                  <a:extLst>
                    <a:ext uri="{9D8B030D-6E8A-4147-A177-3AD203B41FA5}">
                      <a16:colId xmlns:a16="http://schemas.microsoft.com/office/drawing/2014/main" val="20000"/>
                    </a:ext>
                  </a:extLst>
                </a:gridCol>
                <a:gridCol w="864096">
                  <a:extLst>
                    <a:ext uri="{9D8B030D-6E8A-4147-A177-3AD203B41FA5}">
                      <a16:colId xmlns:a16="http://schemas.microsoft.com/office/drawing/2014/main" val="20001"/>
                    </a:ext>
                  </a:extLst>
                </a:gridCol>
                <a:gridCol w="792088">
                  <a:extLst>
                    <a:ext uri="{9D8B030D-6E8A-4147-A177-3AD203B41FA5}">
                      <a16:colId xmlns:a16="http://schemas.microsoft.com/office/drawing/2014/main" val="20002"/>
                    </a:ext>
                  </a:extLst>
                </a:gridCol>
              </a:tblGrid>
              <a:tr h="370840">
                <a:tc>
                  <a:txBody>
                    <a:bodyPr/>
                    <a:lstStyle/>
                    <a:p>
                      <a:pPr algn="r" rtl="1"/>
                      <a:r>
                        <a:rPr lang="ar-IQ" dirty="0">
                          <a:latin typeface="Times New Roman" pitchFamily="18" charset="0"/>
                          <a:cs typeface="Times New Roman" pitchFamily="18" charset="0"/>
                        </a:rPr>
                        <a:t>البيان </a:t>
                      </a:r>
                      <a:endParaRPr lang="en-US" dirty="0">
                        <a:latin typeface="Times New Roman" pitchFamily="18" charset="0"/>
                        <a:cs typeface="Times New Roman" pitchFamily="18" charset="0"/>
                      </a:endParaRPr>
                    </a:p>
                  </a:txBody>
                  <a:tcPr/>
                </a:tc>
                <a:tc>
                  <a:txBody>
                    <a:bodyPr/>
                    <a:lstStyle/>
                    <a:p>
                      <a:pPr algn="r" rtl="1"/>
                      <a:r>
                        <a:rPr lang="ar-IQ" dirty="0">
                          <a:latin typeface="Times New Roman" pitchFamily="18" charset="0"/>
                          <a:cs typeface="Times New Roman" pitchFamily="18" charset="0"/>
                        </a:rPr>
                        <a:t>المبلغ الجزئي</a:t>
                      </a:r>
                      <a:endParaRPr lang="en-US" dirty="0">
                        <a:latin typeface="Times New Roman" pitchFamily="18" charset="0"/>
                        <a:cs typeface="Times New Roman" pitchFamily="18" charset="0"/>
                      </a:endParaRPr>
                    </a:p>
                  </a:txBody>
                  <a:tcPr/>
                </a:tc>
                <a:tc>
                  <a:txBody>
                    <a:bodyPr/>
                    <a:lstStyle/>
                    <a:p>
                      <a:pPr algn="r" rtl="1"/>
                      <a:r>
                        <a:rPr lang="ar-IQ" dirty="0">
                          <a:latin typeface="Times New Roman" pitchFamily="18" charset="0"/>
                          <a:cs typeface="Times New Roman" pitchFamily="18" charset="0"/>
                        </a:rPr>
                        <a:t>المبلغ الكلي</a:t>
                      </a:r>
                      <a:endParaRPr lang="en-US" dirty="0">
                        <a:latin typeface="Times New Roman" pitchFamily="18" charset="0"/>
                        <a:cs typeface="Times New Roman" pitchFamily="18" charset="0"/>
                      </a:endParaRPr>
                    </a:p>
                  </a:txBody>
                  <a:tcPr/>
                </a:tc>
                <a:extLst>
                  <a:ext uri="{0D108BD9-81ED-4DB2-BD59-A6C34878D82A}">
                    <a16:rowId xmlns:a16="http://schemas.microsoft.com/office/drawing/2014/main" val="10000"/>
                  </a:ext>
                </a:extLst>
              </a:tr>
              <a:tr h="370840">
                <a:tc>
                  <a:txBody>
                    <a:bodyPr/>
                    <a:lstStyle/>
                    <a:p>
                      <a:pPr algn="r" rtl="1"/>
                      <a:r>
                        <a:rPr lang="ar-IQ" b="1" u="sng" dirty="0">
                          <a:latin typeface="Times New Roman" pitchFamily="18" charset="0"/>
                          <a:cs typeface="Times New Roman" pitchFamily="18" charset="0"/>
                        </a:rPr>
                        <a:t>الايرادات:</a:t>
                      </a:r>
                    </a:p>
                    <a:p>
                      <a:pPr algn="r" rtl="1"/>
                      <a:r>
                        <a:rPr lang="ar-IQ" dirty="0">
                          <a:latin typeface="Times New Roman" pitchFamily="18" charset="0"/>
                          <a:cs typeface="Times New Roman" pitchFamily="18" charset="0"/>
                        </a:rPr>
                        <a:t>اجمالي</a:t>
                      </a:r>
                      <a:r>
                        <a:rPr lang="ar-IQ" baseline="0" dirty="0">
                          <a:latin typeface="Times New Roman" pitchFamily="18" charset="0"/>
                          <a:cs typeface="Times New Roman" pitchFamily="18" charset="0"/>
                        </a:rPr>
                        <a:t> الايرادات </a:t>
                      </a:r>
                    </a:p>
                    <a:p>
                      <a:pPr algn="r" rtl="1"/>
                      <a:r>
                        <a:rPr lang="ar-IQ" baseline="0" dirty="0">
                          <a:latin typeface="Times New Roman" pitchFamily="18" charset="0"/>
                          <a:cs typeface="Times New Roman" pitchFamily="18" charset="0"/>
                        </a:rPr>
                        <a:t>ايرادات ومكاسب أخرى</a:t>
                      </a:r>
                    </a:p>
                    <a:p>
                      <a:pPr algn="r" rtl="1"/>
                      <a:r>
                        <a:rPr lang="ar-IQ" b="1" baseline="0" dirty="0">
                          <a:latin typeface="Times New Roman" pitchFamily="18" charset="0"/>
                          <a:cs typeface="Times New Roman" pitchFamily="18" charset="0"/>
                        </a:rPr>
                        <a:t>مجموع الايرادات </a:t>
                      </a:r>
                      <a:endParaRPr lang="en-US" b="1" dirty="0">
                        <a:latin typeface="Times New Roman" pitchFamily="18" charset="0"/>
                        <a:cs typeface="Times New Roman" pitchFamily="18" charset="0"/>
                      </a:endParaRPr>
                    </a:p>
                  </a:txBody>
                  <a:tcPr/>
                </a:tc>
                <a:tc>
                  <a:txBody>
                    <a:bodyPr/>
                    <a:lstStyle/>
                    <a:p>
                      <a:pPr algn="r" rtl="1"/>
                      <a:endParaRPr lang="ar-IQ" dirty="0">
                        <a:latin typeface="Times New Roman" pitchFamily="18" charset="0"/>
                        <a:cs typeface="Times New Roman" pitchFamily="18" charset="0"/>
                      </a:endParaRPr>
                    </a:p>
                    <a:p>
                      <a:pPr algn="r" rtl="1"/>
                      <a:r>
                        <a:rPr lang="ar-IQ" dirty="0">
                          <a:latin typeface="Times New Roman" pitchFamily="18" charset="0"/>
                          <a:cs typeface="Times New Roman" pitchFamily="18" charset="0"/>
                        </a:rPr>
                        <a:t>××</a:t>
                      </a:r>
                    </a:p>
                    <a:p>
                      <a:pPr algn="r" rtl="1"/>
                      <a:r>
                        <a:rPr lang="ar-IQ" dirty="0">
                          <a:latin typeface="Times New Roman" pitchFamily="18" charset="0"/>
                          <a:cs typeface="Times New Roman" pitchFamily="18" charset="0"/>
                        </a:rPr>
                        <a:t>××</a:t>
                      </a:r>
                      <a:endParaRPr lang="en-US" dirty="0">
                        <a:latin typeface="Times New Roman" pitchFamily="18" charset="0"/>
                        <a:cs typeface="Times New Roman" pitchFamily="18" charset="0"/>
                      </a:endParaRPr>
                    </a:p>
                  </a:txBody>
                  <a:tcPr/>
                </a:tc>
                <a:tc>
                  <a:txBody>
                    <a:bodyPr/>
                    <a:lstStyle/>
                    <a:p>
                      <a:pPr algn="r" rtl="1"/>
                      <a:endParaRPr lang="ar-IQ" dirty="0">
                        <a:latin typeface="Times New Roman" pitchFamily="18" charset="0"/>
                        <a:cs typeface="Times New Roman" pitchFamily="18" charset="0"/>
                      </a:endParaRPr>
                    </a:p>
                    <a:p>
                      <a:pPr algn="r" rtl="1"/>
                      <a:endParaRPr lang="ar-IQ" dirty="0">
                        <a:latin typeface="Times New Roman" pitchFamily="18" charset="0"/>
                        <a:cs typeface="Times New Roman" pitchFamily="18" charset="0"/>
                      </a:endParaRPr>
                    </a:p>
                    <a:p>
                      <a:pPr algn="r" rtl="1"/>
                      <a:endParaRPr lang="ar-IQ" dirty="0">
                        <a:latin typeface="Times New Roman" pitchFamily="18" charset="0"/>
                        <a:cs typeface="Times New Roman" pitchFamily="18" charset="0"/>
                      </a:endParaRPr>
                    </a:p>
                    <a:p>
                      <a:pPr algn="r" rtl="1"/>
                      <a:r>
                        <a:rPr lang="ar-IQ" dirty="0">
                          <a:latin typeface="Times New Roman" pitchFamily="18" charset="0"/>
                          <a:cs typeface="Times New Roman" pitchFamily="18" charset="0"/>
                        </a:rPr>
                        <a:t>×××</a:t>
                      </a:r>
                      <a:endParaRPr lang="en-US" dirty="0">
                        <a:latin typeface="Times New Roman" pitchFamily="18" charset="0"/>
                        <a:cs typeface="Times New Roman" pitchFamily="18" charset="0"/>
                      </a:endParaRPr>
                    </a:p>
                  </a:txBody>
                  <a:tcPr/>
                </a:tc>
                <a:extLst>
                  <a:ext uri="{0D108BD9-81ED-4DB2-BD59-A6C34878D82A}">
                    <a16:rowId xmlns:a16="http://schemas.microsoft.com/office/drawing/2014/main" val="10001"/>
                  </a:ext>
                </a:extLst>
              </a:tr>
              <a:tr h="370840">
                <a:tc>
                  <a:txBody>
                    <a:bodyPr/>
                    <a:lstStyle/>
                    <a:p>
                      <a:pPr algn="r" rtl="1"/>
                      <a:r>
                        <a:rPr lang="ar-IQ" b="1" u="sng" dirty="0">
                          <a:latin typeface="Times New Roman" pitchFamily="18" charset="0"/>
                          <a:cs typeface="Times New Roman" pitchFamily="18" charset="0"/>
                        </a:rPr>
                        <a:t>(-) المصروفات:</a:t>
                      </a:r>
                    </a:p>
                    <a:p>
                      <a:pPr algn="r" rtl="1"/>
                      <a:r>
                        <a:rPr lang="ar-IQ" b="0" u="none" dirty="0">
                          <a:latin typeface="Times New Roman" pitchFamily="18" charset="0"/>
                          <a:cs typeface="Times New Roman" pitchFamily="18" charset="0"/>
                        </a:rPr>
                        <a:t>مصروفات</a:t>
                      </a:r>
                      <a:r>
                        <a:rPr lang="ar-IQ" b="0" u="none" baseline="0" dirty="0">
                          <a:latin typeface="Times New Roman" pitchFamily="18" charset="0"/>
                          <a:cs typeface="Times New Roman" pitchFamily="18" charset="0"/>
                        </a:rPr>
                        <a:t> ادارية </a:t>
                      </a:r>
                    </a:p>
                    <a:p>
                      <a:pPr algn="r" rtl="1"/>
                      <a:r>
                        <a:rPr lang="ar-IQ" b="0" u="none" baseline="0" dirty="0">
                          <a:latin typeface="Times New Roman" pitchFamily="18" charset="0"/>
                          <a:cs typeface="Times New Roman" pitchFamily="18" charset="0"/>
                        </a:rPr>
                        <a:t>مصروفات تسويقية وبيعية</a:t>
                      </a:r>
                    </a:p>
                    <a:p>
                      <a:pPr algn="r" rtl="1"/>
                      <a:r>
                        <a:rPr lang="ar-IQ" b="0" u="none" baseline="0" dirty="0">
                          <a:latin typeface="Times New Roman" pitchFamily="18" charset="0"/>
                          <a:cs typeface="Times New Roman" pitchFamily="18" charset="0"/>
                        </a:rPr>
                        <a:t>مصروفات وخسائر أخرى</a:t>
                      </a:r>
                    </a:p>
                    <a:p>
                      <a:pPr algn="r" rtl="1"/>
                      <a:r>
                        <a:rPr lang="ar-IQ" b="1" u="none" baseline="0" dirty="0">
                          <a:latin typeface="Times New Roman" pitchFamily="18" charset="0"/>
                          <a:cs typeface="Times New Roman" pitchFamily="18" charset="0"/>
                        </a:rPr>
                        <a:t>مجموع المصروفات</a:t>
                      </a:r>
                      <a:endParaRPr lang="en-US" b="1" u="none" dirty="0">
                        <a:latin typeface="Times New Roman" pitchFamily="18" charset="0"/>
                        <a:cs typeface="Times New Roman" pitchFamily="18" charset="0"/>
                      </a:endParaRPr>
                    </a:p>
                  </a:txBody>
                  <a:tcPr/>
                </a:tc>
                <a:tc>
                  <a:txBody>
                    <a:bodyPr/>
                    <a:lstStyle/>
                    <a:p>
                      <a:pPr algn="r" rtl="1"/>
                      <a:endParaRPr lang="ar-IQ" dirty="0">
                        <a:latin typeface="Times New Roman" pitchFamily="18" charset="0"/>
                        <a:cs typeface="Times New Roman" pitchFamily="18" charset="0"/>
                      </a:endParaRPr>
                    </a:p>
                    <a:p>
                      <a:pPr algn="r" rtl="1"/>
                      <a:r>
                        <a:rPr lang="ar-IQ" dirty="0">
                          <a:latin typeface="Times New Roman" pitchFamily="18" charset="0"/>
                          <a:cs typeface="Times New Roman" pitchFamily="18" charset="0"/>
                        </a:rPr>
                        <a:t>××</a:t>
                      </a:r>
                    </a:p>
                    <a:p>
                      <a:pPr algn="r" rtl="1"/>
                      <a:r>
                        <a:rPr lang="ar-IQ" dirty="0">
                          <a:latin typeface="Times New Roman" pitchFamily="18" charset="0"/>
                          <a:cs typeface="Times New Roman" pitchFamily="18" charset="0"/>
                        </a:rPr>
                        <a:t>××</a:t>
                      </a:r>
                    </a:p>
                    <a:p>
                      <a:pPr algn="r" rtl="1"/>
                      <a:r>
                        <a:rPr lang="ar-IQ" dirty="0">
                          <a:latin typeface="Times New Roman" pitchFamily="18" charset="0"/>
                          <a:cs typeface="Times New Roman" pitchFamily="18" charset="0"/>
                        </a:rPr>
                        <a:t>××</a:t>
                      </a:r>
                    </a:p>
                    <a:p>
                      <a:pPr algn="r" rtl="1"/>
                      <a:endParaRPr lang="en-US" dirty="0">
                        <a:latin typeface="Times New Roman" pitchFamily="18" charset="0"/>
                        <a:cs typeface="Times New Roman" pitchFamily="18" charset="0"/>
                      </a:endParaRPr>
                    </a:p>
                  </a:txBody>
                  <a:tcPr/>
                </a:tc>
                <a:tc>
                  <a:txBody>
                    <a:bodyPr/>
                    <a:lstStyle/>
                    <a:p>
                      <a:pPr algn="r" rtl="1"/>
                      <a:endParaRPr lang="ar-IQ" dirty="0">
                        <a:latin typeface="Times New Roman" pitchFamily="18" charset="0"/>
                        <a:cs typeface="Times New Roman" pitchFamily="18" charset="0"/>
                      </a:endParaRPr>
                    </a:p>
                    <a:p>
                      <a:pPr algn="r" rtl="1"/>
                      <a:endParaRPr lang="ar-IQ" dirty="0">
                        <a:latin typeface="Times New Roman" pitchFamily="18" charset="0"/>
                        <a:cs typeface="Times New Roman" pitchFamily="18" charset="0"/>
                      </a:endParaRPr>
                    </a:p>
                    <a:p>
                      <a:pPr algn="r" rtl="1"/>
                      <a:endParaRPr lang="ar-IQ" dirty="0">
                        <a:latin typeface="Times New Roman" pitchFamily="18" charset="0"/>
                        <a:cs typeface="Times New Roman" pitchFamily="18" charset="0"/>
                      </a:endParaRPr>
                    </a:p>
                    <a:p>
                      <a:pPr algn="r" rtl="1"/>
                      <a:endParaRPr lang="ar-IQ" dirty="0">
                        <a:latin typeface="Times New Roman" pitchFamily="18" charset="0"/>
                        <a:cs typeface="Times New Roman" pitchFamily="18" charset="0"/>
                      </a:endParaRPr>
                    </a:p>
                    <a:p>
                      <a:pPr algn="r" rtl="1"/>
                      <a:r>
                        <a:rPr lang="ar-IQ" dirty="0">
                          <a:latin typeface="Times New Roman" pitchFamily="18" charset="0"/>
                          <a:cs typeface="Times New Roman" pitchFamily="18" charset="0"/>
                        </a:rPr>
                        <a:t>(×××)</a:t>
                      </a:r>
                      <a:endParaRPr lang="en-US" dirty="0">
                        <a:latin typeface="Times New Roman" pitchFamily="18" charset="0"/>
                        <a:cs typeface="Times New Roman" pitchFamily="18" charset="0"/>
                      </a:endParaRPr>
                    </a:p>
                  </a:txBody>
                  <a:tcPr/>
                </a:tc>
                <a:extLst>
                  <a:ext uri="{0D108BD9-81ED-4DB2-BD59-A6C34878D82A}">
                    <a16:rowId xmlns:a16="http://schemas.microsoft.com/office/drawing/2014/main" val="10002"/>
                  </a:ext>
                </a:extLst>
              </a:tr>
              <a:tr h="370840">
                <a:tc>
                  <a:txBody>
                    <a:bodyPr/>
                    <a:lstStyle/>
                    <a:p>
                      <a:pPr algn="r" rtl="1"/>
                      <a:r>
                        <a:rPr lang="ar-IQ" dirty="0">
                          <a:latin typeface="Times New Roman" pitchFamily="18" charset="0"/>
                          <a:cs typeface="Times New Roman" pitchFamily="18" charset="0"/>
                        </a:rPr>
                        <a:t>صافي الدخل (ربح / خسارة)</a:t>
                      </a:r>
                      <a:endParaRPr lang="en-US" dirty="0">
                        <a:latin typeface="Times New Roman" pitchFamily="18" charset="0"/>
                        <a:cs typeface="Times New Roman" pitchFamily="18" charset="0"/>
                      </a:endParaRPr>
                    </a:p>
                  </a:txBody>
                  <a:tcPr/>
                </a:tc>
                <a:tc>
                  <a:txBody>
                    <a:bodyPr/>
                    <a:lstStyle/>
                    <a:p>
                      <a:pPr algn="r" rtl="1"/>
                      <a:endParaRPr lang="en-US" dirty="0">
                        <a:latin typeface="Times New Roman" pitchFamily="18" charset="0"/>
                        <a:cs typeface="Times New Roman" pitchFamily="18" charset="0"/>
                      </a:endParaRPr>
                    </a:p>
                  </a:txBody>
                  <a:tcPr/>
                </a:tc>
                <a:tc>
                  <a:txBody>
                    <a:bodyPr/>
                    <a:lstStyle/>
                    <a:p>
                      <a:pPr algn="r" rtl="1"/>
                      <a:r>
                        <a:rPr lang="ar-IQ" dirty="0">
                          <a:latin typeface="Times New Roman" pitchFamily="18" charset="0"/>
                          <a:cs typeface="Times New Roman" pitchFamily="18" charset="0"/>
                        </a:rPr>
                        <a:t>×××</a:t>
                      </a:r>
                      <a:endParaRPr lang="en-US" dirty="0">
                        <a:latin typeface="Times New Roman" pitchFamily="18" charset="0"/>
                        <a:cs typeface="Times New Roman" pitchFamily="18" charset="0"/>
                      </a:endParaRPr>
                    </a:p>
                  </a:txBody>
                  <a:tcPr/>
                </a:tc>
                <a:extLst>
                  <a:ext uri="{0D108BD9-81ED-4DB2-BD59-A6C34878D82A}">
                    <a16:rowId xmlns:a16="http://schemas.microsoft.com/office/drawing/2014/main" val="10003"/>
                  </a:ext>
                </a:extLst>
              </a:tr>
            </a:tbl>
          </a:graphicData>
        </a:graphic>
      </p:graphicFrame>
      <p:graphicFrame>
        <p:nvGraphicFramePr>
          <p:cNvPr id="11" name="عنصر نائب للمحتوى 10"/>
          <p:cNvGraphicFramePr>
            <a:graphicFrameLocks noGrp="1"/>
          </p:cNvGraphicFramePr>
          <p:nvPr>
            <p:ph sz="quarter" idx="4"/>
            <p:extLst>
              <p:ext uri="{D42A27DB-BD31-4B8C-83A1-F6EECF244321}">
                <p14:modId xmlns:p14="http://schemas.microsoft.com/office/powerpoint/2010/main" val="3587739844"/>
              </p:ext>
            </p:extLst>
          </p:nvPr>
        </p:nvGraphicFramePr>
        <p:xfrm>
          <a:off x="405260" y="1772816"/>
          <a:ext cx="4022724" cy="4561840"/>
        </p:xfrm>
        <a:graphic>
          <a:graphicData uri="http://schemas.openxmlformats.org/drawingml/2006/table">
            <a:tbl>
              <a:tblPr firstRow="1" bandRow="1">
                <a:tableStyleId>{5C22544A-7EE6-4342-B048-85BDC9FD1C3A}</a:tableStyleId>
              </a:tblPr>
              <a:tblGrid>
                <a:gridCol w="2582564">
                  <a:extLst>
                    <a:ext uri="{9D8B030D-6E8A-4147-A177-3AD203B41FA5}">
                      <a16:colId xmlns:a16="http://schemas.microsoft.com/office/drawing/2014/main" val="20000"/>
                    </a:ext>
                  </a:extLst>
                </a:gridCol>
                <a:gridCol w="720080">
                  <a:extLst>
                    <a:ext uri="{9D8B030D-6E8A-4147-A177-3AD203B41FA5}">
                      <a16:colId xmlns:a16="http://schemas.microsoft.com/office/drawing/2014/main" val="20001"/>
                    </a:ext>
                  </a:extLst>
                </a:gridCol>
                <a:gridCol w="720080">
                  <a:extLst>
                    <a:ext uri="{9D8B030D-6E8A-4147-A177-3AD203B41FA5}">
                      <a16:colId xmlns:a16="http://schemas.microsoft.com/office/drawing/2014/main" val="20002"/>
                    </a:ext>
                  </a:extLst>
                </a:gridCol>
              </a:tblGrid>
              <a:tr h="370840">
                <a:tc>
                  <a:txBody>
                    <a:bodyPr/>
                    <a:lstStyle/>
                    <a:p>
                      <a:pPr algn="r" rtl="1"/>
                      <a:r>
                        <a:rPr lang="ar-IQ" dirty="0">
                          <a:latin typeface="Times New Roman" pitchFamily="18" charset="0"/>
                          <a:cs typeface="Times New Roman" pitchFamily="18" charset="0"/>
                        </a:rPr>
                        <a:t>البيان</a:t>
                      </a:r>
                      <a:endParaRPr lang="en-US" dirty="0">
                        <a:latin typeface="Times New Roman" pitchFamily="18" charset="0"/>
                        <a:cs typeface="Times New Roman" pitchFamily="18" charset="0"/>
                      </a:endParaRPr>
                    </a:p>
                  </a:txBody>
                  <a:tcPr/>
                </a:tc>
                <a:tc>
                  <a:txBody>
                    <a:bodyPr/>
                    <a:lstStyle/>
                    <a:p>
                      <a:pPr algn="r" rtl="1"/>
                      <a:r>
                        <a:rPr lang="ar-IQ" dirty="0">
                          <a:latin typeface="Times New Roman" pitchFamily="18" charset="0"/>
                          <a:cs typeface="Times New Roman" pitchFamily="18" charset="0"/>
                        </a:rPr>
                        <a:t>المبلغ الجزئي</a:t>
                      </a:r>
                      <a:endParaRPr lang="en-US" dirty="0">
                        <a:latin typeface="Times New Roman" pitchFamily="18" charset="0"/>
                        <a:cs typeface="Times New Roman" pitchFamily="18" charset="0"/>
                      </a:endParaRPr>
                    </a:p>
                  </a:txBody>
                  <a:tcPr/>
                </a:tc>
                <a:tc>
                  <a:txBody>
                    <a:bodyPr/>
                    <a:lstStyle/>
                    <a:p>
                      <a:pPr algn="r" rtl="1"/>
                      <a:r>
                        <a:rPr lang="ar-IQ" dirty="0">
                          <a:latin typeface="Times New Roman" pitchFamily="18" charset="0"/>
                          <a:cs typeface="Times New Roman" pitchFamily="18" charset="0"/>
                        </a:rPr>
                        <a:t>المبلغ الكلي </a:t>
                      </a:r>
                      <a:endParaRPr lang="en-US" dirty="0">
                        <a:latin typeface="Times New Roman" pitchFamily="18" charset="0"/>
                        <a:cs typeface="Times New Roman" pitchFamily="18" charset="0"/>
                      </a:endParaRPr>
                    </a:p>
                  </a:txBody>
                  <a:tcPr/>
                </a:tc>
                <a:extLst>
                  <a:ext uri="{0D108BD9-81ED-4DB2-BD59-A6C34878D82A}">
                    <a16:rowId xmlns:a16="http://schemas.microsoft.com/office/drawing/2014/main" val="10000"/>
                  </a:ext>
                </a:extLst>
              </a:tr>
              <a:tr h="370840">
                <a:tc>
                  <a:txBody>
                    <a:bodyPr/>
                    <a:lstStyle/>
                    <a:p>
                      <a:pPr algn="r" rtl="1"/>
                      <a:r>
                        <a:rPr lang="ar-IQ" sz="1600" b="1" dirty="0">
                          <a:latin typeface="Times New Roman" pitchFamily="18" charset="0"/>
                          <a:cs typeface="Times New Roman" pitchFamily="18" charset="0"/>
                        </a:rPr>
                        <a:t>اجمالي الايرادات </a:t>
                      </a:r>
                    </a:p>
                    <a:p>
                      <a:pPr algn="r" rtl="1"/>
                      <a:r>
                        <a:rPr lang="ar-IQ" sz="1400" b="1" dirty="0">
                          <a:latin typeface="Times New Roman" pitchFamily="18" charset="0"/>
                          <a:cs typeface="Times New Roman" pitchFamily="18" charset="0"/>
                        </a:rPr>
                        <a:t>(-) تكلفة الايرادات (تكلفة المبيعات)</a:t>
                      </a:r>
                      <a:endParaRPr lang="en-US" sz="1400" b="1" dirty="0">
                        <a:latin typeface="Times New Roman" pitchFamily="18" charset="0"/>
                        <a:cs typeface="Times New Roman" pitchFamily="18" charset="0"/>
                      </a:endParaRPr>
                    </a:p>
                  </a:txBody>
                  <a:tcPr/>
                </a:tc>
                <a:tc>
                  <a:txBody>
                    <a:bodyPr/>
                    <a:lstStyle/>
                    <a:p>
                      <a:pPr algn="r" rtl="1"/>
                      <a:r>
                        <a:rPr lang="ar-IQ" sz="1600" dirty="0">
                          <a:latin typeface="Times New Roman" pitchFamily="18" charset="0"/>
                          <a:cs typeface="Times New Roman" pitchFamily="18" charset="0"/>
                        </a:rPr>
                        <a:t> ×××</a:t>
                      </a:r>
                    </a:p>
                    <a:p>
                      <a:pPr algn="r" rtl="1"/>
                      <a:r>
                        <a:rPr lang="ar-IQ" sz="1600" dirty="0">
                          <a:latin typeface="Times New Roman" pitchFamily="18" charset="0"/>
                          <a:cs typeface="Times New Roman" pitchFamily="18" charset="0"/>
                        </a:rPr>
                        <a:t>(×××)</a:t>
                      </a:r>
                      <a:endParaRPr lang="en-US" sz="1600" dirty="0">
                        <a:latin typeface="Times New Roman" pitchFamily="18" charset="0"/>
                        <a:cs typeface="Times New Roman" pitchFamily="18" charset="0"/>
                      </a:endParaRPr>
                    </a:p>
                  </a:txBody>
                  <a:tcPr/>
                </a:tc>
                <a:tc>
                  <a:txBody>
                    <a:bodyPr/>
                    <a:lstStyle/>
                    <a:p>
                      <a:pPr algn="r" rtl="1"/>
                      <a:endParaRPr lang="en-US" dirty="0">
                        <a:latin typeface="Times New Roman" pitchFamily="18" charset="0"/>
                        <a:cs typeface="Times New Roman" pitchFamily="18" charset="0"/>
                      </a:endParaRPr>
                    </a:p>
                  </a:txBody>
                  <a:tcPr/>
                </a:tc>
                <a:extLst>
                  <a:ext uri="{0D108BD9-81ED-4DB2-BD59-A6C34878D82A}">
                    <a16:rowId xmlns:a16="http://schemas.microsoft.com/office/drawing/2014/main" val="10001"/>
                  </a:ext>
                </a:extLst>
              </a:tr>
              <a:tr h="209912">
                <a:tc>
                  <a:txBody>
                    <a:bodyPr/>
                    <a:lstStyle/>
                    <a:p>
                      <a:pPr algn="r" rtl="1"/>
                      <a:r>
                        <a:rPr lang="ar-IQ" sz="1400" b="1" dirty="0">
                          <a:latin typeface="Times New Roman" pitchFamily="18" charset="0"/>
                          <a:cs typeface="Times New Roman" pitchFamily="18" charset="0"/>
                        </a:rPr>
                        <a:t>مجمل الدخل (ربح /خسارة)</a:t>
                      </a:r>
                      <a:endParaRPr lang="en-US" sz="1400" b="1" dirty="0">
                        <a:latin typeface="Times New Roman" pitchFamily="18" charset="0"/>
                        <a:cs typeface="Times New Roman" pitchFamily="18" charset="0"/>
                      </a:endParaRPr>
                    </a:p>
                  </a:txBody>
                  <a:tcPr/>
                </a:tc>
                <a:tc>
                  <a:txBody>
                    <a:bodyPr/>
                    <a:lstStyle/>
                    <a:p>
                      <a:pPr algn="r" rtl="1"/>
                      <a:endParaRPr lang="en-US" dirty="0">
                        <a:latin typeface="Times New Roman" pitchFamily="18" charset="0"/>
                        <a:cs typeface="Times New Roman" pitchFamily="18" charset="0"/>
                      </a:endParaRPr>
                    </a:p>
                  </a:txBody>
                  <a:tcPr/>
                </a:tc>
                <a:tc>
                  <a:txBody>
                    <a:bodyPr/>
                    <a:lstStyle/>
                    <a:p>
                      <a:pPr algn="r" rtl="1"/>
                      <a:r>
                        <a:rPr lang="ar-IQ" sz="1600" dirty="0">
                          <a:latin typeface="Times New Roman" pitchFamily="18" charset="0"/>
                          <a:cs typeface="Times New Roman" pitchFamily="18" charset="0"/>
                        </a:rPr>
                        <a:t>×××</a:t>
                      </a:r>
                      <a:endParaRPr lang="en-US" sz="1600" dirty="0">
                        <a:latin typeface="Times New Roman" pitchFamily="18" charset="0"/>
                        <a:cs typeface="Times New Roman" pitchFamily="18" charset="0"/>
                      </a:endParaRPr>
                    </a:p>
                  </a:txBody>
                  <a:tcPr/>
                </a:tc>
                <a:extLst>
                  <a:ext uri="{0D108BD9-81ED-4DB2-BD59-A6C34878D82A}">
                    <a16:rowId xmlns:a16="http://schemas.microsoft.com/office/drawing/2014/main" val="10002"/>
                  </a:ext>
                </a:extLst>
              </a:tr>
              <a:tr h="370840">
                <a:tc>
                  <a:txBody>
                    <a:bodyPr/>
                    <a:lstStyle/>
                    <a:p>
                      <a:pPr algn="r" rtl="1"/>
                      <a:r>
                        <a:rPr lang="ar-IQ" sz="1400" b="1" dirty="0">
                          <a:latin typeface="Times New Roman" pitchFamily="18" charset="0"/>
                          <a:cs typeface="Times New Roman" pitchFamily="18" charset="0"/>
                        </a:rPr>
                        <a:t>(-) المصروفات التشغيلية :</a:t>
                      </a:r>
                    </a:p>
                    <a:p>
                      <a:pPr algn="r" rtl="1"/>
                      <a:r>
                        <a:rPr lang="ar-IQ" sz="1400" b="1" dirty="0">
                          <a:latin typeface="Times New Roman" pitchFamily="18" charset="0"/>
                          <a:cs typeface="Times New Roman" pitchFamily="18" charset="0"/>
                        </a:rPr>
                        <a:t>مصروفات ادارية</a:t>
                      </a:r>
                      <a:r>
                        <a:rPr lang="ar-IQ" sz="1400" b="1" baseline="0" dirty="0">
                          <a:latin typeface="Times New Roman" pitchFamily="18" charset="0"/>
                          <a:cs typeface="Times New Roman" pitchFamily="18" charset="0"/>
                        </a:rPr>
                        <a:t> </a:t>
                      </a:r>
                    </a:p>
                    <a:p>
                      <a:pPr algn="r" rtl="1"/>
                      <a:r>
                        <a:rPr lang="ar-IQ" sz="1400" b="1" baseline="0" dirty="0">
                          <a:latin typeface="Times New Roman" pitchFamily="18" charset="0"/>
                          <a:cs typeface="Times New Roman" pitchFamily="18" charset="0"/>
                        </a:rPr>
                        <a:t>مصروفات تسويقية وبيعية</a:t>
                      </a:r>
                    </a:p>
                    <a:p>
                      <a:pPr algn="r" rtl="1"/>
                      <a:r>
                        <a:rPr lang="ar-IQ" sz="1600" b="1" baseline="0" dirty="0">
                          <a:latin typeface="Times New Roman" pitchFamily="18" charset="0"/>
                          <a:cs typeface="Times New Roman" pitchFamily="18" charset="0"/>
                        </a:rPr>
                        <a:t>مجموع المصروفات التشغيلية </a:t>
                      </a:r>
                      <a:endParaRPr lang="en-US" sz="1600" b="1" dirty="0">
                        <a:latin typeface="Times New Roman" pitchFamily="18" charset="0"/>
                        <a:cs typeface="Times New Roman" pitchFamily="18" charset="0"/>
                      </a:endParaRPr>
                    </a:p>
                  </a:txBody>
                  <a:tcPr/>
                </a:tc>
                <a:tc>
                  <a:txBody>
                    <a:bodyPr/>
                    <a:lstStyle/>
                    <a:p>
                      <a:pPr algn="r" rtl="1"/>
                      <a:endParaRPr lang="ar-IQ" sz="1400" dirty="0">
                        <a:latin typeface="Times New Roman" pitchFamily="18" charset="0"/>
                        <a:cs typeface="Times New Roman" pitchFamily="18" charset="0"/>
                      </a:endParaRPr>
                    </a:p>
                    <a:p>
                      <a:pPr algn="r" rtl="1"/>
                      <a:r>
                        <a:rPr lang="ar-IQ" sz="1400" dirty="0">
                          <a:latin typeface="Times New Roman" pitchFamily="18" charset="0"/>
                          <a:cs typeface="Times New Roman" pitchFamily="18" charset="0"/>
                        </a:rPr>
                        <a:t>××</a:t>
                      </a:r>
                    </a:p>
                    <a:p>
                      <a:pPr algn="r" rtl="1"/>
                      <a:r>
                        <a:rPr lang="ar-IQ" sz="1400" u="none" dirty="0">
                          <a:latin typeface="Times New Roman" pitchFamily="18" charset="0"/>
                          <a:cs typeface="Times New Roman" pitchFamily="18" charset="0"/>
                        </a:rPr>
                        <a:t>××   </a:t>
                      </a:r>
                    </a:p>
                    <a:p>
                      <a:pPr algn="r" rtl="1"/>
                      <a:r>
                        <a:rPr lang="ar-IQ" sz="1600" b="1" dirty="0">
                          <a:latin typeface="Times New Roman" pitchFamily="18" charset="0"/>
                          <a:cs typeface="Times New Roman" pitchFamily="18" charset="0"/>
                        </a:rPr>
                        <a:t>(×××)</a:t>
                      </a:r>
                      <a:endParaRPr lang="en-US" sz="1600" b="1" dirty="0">
                        <a:latin typeface="Times New Roman" pitchFamily="18" charset="0"/>
                        <a:cs typeface="Times New Roman" pitchFamily="18" charset="0"/>
                      </a:endParaRPr>
                    </a:p>
                  </a:txBody>
                  <a:tcPr/>
                </a:tc>
                <a:tc>
                  <a:txBody>
                    <a:bodyPr/>
                    <a:lstStyle/>
                    <a:p>
                      <a:pPr algn="r" rtl="1"/>
                      <a:endParaRPr lang="en-US" dirty="0">
                        <a:latin typeface="Times New Roman" pitchFamily="18" charset="0"/>
                        <a:cs typeface="Times New Roman" pitchFamily="18" charset="0"/>
                      </a:endParaRPr>
                    </a:p>
                  </a:txBody>
                  <a:tcPr/>
                </a:tc>
                <a:extLst>
                  <a:ext uri="{0D108BD9-81ED-4DB2-BD59-A6C34878D82A}">
                    <a16:rowId xmlns:a16="http://schemas.microsoft.com/office/drawing/2014/main" val="10003"/>
                  </a:ext>
                </a:extLst>
              </a:tr>
              <a:tr h="370840">
                <a:tc>
                  <a:txBody>
                    <a:bodyPr/>
                    <a:lstStyle/>
                    <a:p>
                      <a:pPr algn="r" rtl="1"/>
                      <a:r>
                        <a:rPr lang="ar-IQ" sz="1400" b="1" dirty="0">
                          <a:latin typeface="Times New Roman" pitchFamily="18" charset="0"/>
                          <a:cs typeface="Times New Roman" pitchFamily="18" charset="0"/>
                        </a:rPr>
                        <a:t>صافي الدخل التشغيلي (ربح / خسارة)</a:t>
                      </a:r>
                      <a:endParaRPr lang="en-US" sz="1400" b="1" dirty="0">
                        <a:latin typeface="Times New Roman" pitchFamily="18" charset="0"/>
                        <a:cs typeface="Times New Roman" pitchFamily="18" charset="0"/>
                      </a:endParaRPr>
                    </a:p>
                  </a:txBody>
                  <a:tcPr/>
                </a:tc>
                <a:tc>
                  <a:txBody>
                    <a:bodyPr/>
                    <a:lstStyle/>
                    <a:p>
                      <a:pPr algn="r" rtl="1"/>
                      <a:endParaRPr lang="en-US" dirty="0">
                        <a:latin typeface="Times New Roman" pitchFamily="18" charset="0"/>
                        <a:cs typeface="Times New Roman" pitchFamily="18" charset="0"/>
                      </a:endParaRPr>
                    </a:p>
                  </a:txBody>
                  <a:tcPr/>
                </a:tc>
                <a:tc>
                  <a:txBody>
                    <a:bodyPr/>
                    <a:lstStyle/>
                    <a:p>
                      <a:pPr algn="r" rtl="1"/>
                      <a:r>
                        <a:rPr lang="ar-IQ" sz="1600" b="1" dirty="0">
                          <a:latin typeface="Times New Roman" pitchFamily="18" charset="0"/>
                          <a:cs typeface="Times New Roman" pitchFamily="18" charset="0"/>
                        </a:rPr>
                        <a:t>×××</a:t>
                      </a:r>
                      <a:endParaRPr lang="en-US" sz="1600" b="1" dirty="0">
                        <a:latin typeface="Times New Roman" pitchFamily="18" charset="0"/>
                        <a:cs typeface="Times New Roman" pitchFamily="18" charset="0"/>
                      </a:endParaRPr>
                    </a:p>
                  </a:txBody>
                  <a:tcPr/>
                </a:tc>
                <a:extLst>
                  <a:ext uri="{0D108BD9-81ED-4DB2-BD59-A6C34878D82A}">
                    <a16:rowId xmlns:a16="http://schemas.microsoft.com/office/drawing/2014/main" val="10004"/>
                  </a:ext>
                </a:extLst>
              </a:tr>
              <a:tr h="370840">
                <a:tc>
                  <a:txBody>
                    <a:bodyPr/>
                    <a:lstStyle/>
                    <a:p>
                      <a:pPr algn="r" rtl="1"/>
                      <a:r>
                        <a:rPr lang="ar-IQ" sz="1400" b="1" dirty="0">
                          <a:latin typeface="Times New Roman" pitchFamily="18" charset="0"/>
                          <a:cs typeface="Times New Roman" pitchFamily="18" charset="0"/>
                        </a:rPr>
                        <a:t>(+) الايرادات والمكاسب الاخرى</a:t>
                      </a:r>
                    </a:p>
                    <a:p>
                      <a:pPr algn="r" rtl="1"/>
                      <a:r>
                        <a:rPr lang="ar-IQ" sz="1400" b="1" dirty="0">
                          <a:latin typeface="Times New Roman" pitchFamily="18" charset="0"/>
                          <a:cs typeface="Times New Roman" pitchFamily="18" charset="0"/>
                        </a:rPr>
                        <a:t>(-) المصروفات والخسائر الاخرى</a:t>
                      </a:r>
                      <a:endParaRPr lang="en-US" sz="1400" b="1" dirty="0">
                        <a:latin typeface="Times New Roman" pitchFamily="18" charset="0"/>
                        <a:cs typeface="Times New Roman" pitchFamily="18" charset="0"/>
                      </a:endParaRPr>
                    </a:p>
                  </a:txBody>
                  <a:tcPr/>
                </a:tc>
                <a:tc>
                  <a:txBody>
                    <a:bodyPr/>
                    <a:lstStyle/>
                    <a:p>
                      <a:pPr algn="r" rtl="1"/>
                      <a:r>
                        <a:rPr lang="ar-IQ" sz="1400" dirty="0">
                          <a:latin typeface="Times New Roman" pitchFamily="18" charset="0"/>
                          <a:cs typeface="Times New Roman" pitchFamily="18" charset="0"/>
                        </a:rPr>
                        <a:t>××</a:t>
                      </a:r>
                    </a:p>
                    <a:p>
                      <a:pPr algn="r" rtl="1"/>
                      <a:r>
                        <a:rPr lang="ar-IQ" sz="1400" dirty="0">
                          <a:latin typeface="Times New Roman" pitchFamily="18" charset="0"/>
                          <a:cs typeface="Times New Roman" pitchFamily="18" charset="0"/>
                        </a:rPr>
                        <a:t>(××)</a:t>
                      </a:r>
                      <a:endParaRPr lang="en-US" sz="1400" dirty="0">
                        <a:latin typeface="Times New Roman" pitchFamily="18" charset="0"/>
                        <a:cs typeface="Times New Roman" pitchFamily="18" charset="0"/>
                      </a:endParaRPr>
                    </a:p>
                  </a:txBody>
                  <a:tcPr/>
                </a:tc>
                <a:tc>
                  <a:txBody>
                    <a:bodyPr/>
                    <a:lstStyle/>
                    <a:p>
                      <a:pPr algn="r" rtl="1"/>
                      <a:endParaRPr lang="en-US" dirty="0">
                        <a:latin typeface="Times New Roman" pitchFamily="18" charset="0"/>
                        <a:cs typeface="Times New Roman" pitchFamily="18" charset="0"/>
                      </a:endParaRPr>
                    </a:p>
                  </a:txBody>
                  <a:tcPr/>
                </a:tc>
                <a:extLst>
                  <a:ext uri="{0D108BD9-81ED-4DB2-BD59-A6C34878D82A}">
                    <a16:rowId xmlns:a16="http://schemas.microsoft.com/office/drawing/2014/main" val="10005"/>
                  </a:ext>
                </a:extLst>
              </a:tr>
              <a:tr h="370840">
                <a:tc>
                  <a:txBody>
                    <a:bodyPr/>
                    <a:lstStyle/>
                    <a:p>
                      <a:pPr algn="r" rtl="1"/>
                      <a:r>
                        <a:rPr lang="ar-IQ" sz="1400" b="1" dirty="0">
                          <a:latin typeface="Times New Roman" pitchFamily="18" charset="0"/>
                          <a:cs typeface="Times New Roman" pitchFamily="18" charset="0"/>
                        </a:rPr>
                        <a:t>صافي الدخل قبل الضريبة</a:t>
                      </a:r>
                      <a:endParaRPr lang="en-US" sz="1400" b="1" dirty="0">
                        <a:latin typeface="Times New Roman" pitchFamily="18" charset="0"/>
                        <a:cs typeface="Times New Roman" pitchFamily="18" charset="0"/>
                      </a:endParaRPr>
                    </a:p>
                  </a:txBody>
                  <a:tcPr/>
                </a:tc>
                <a:tc>
                  <a:txBody>
                    <a:bodyPr/>
                    <a:lstStyle/>
                    <a:p>
                      <a:pPr algn="r" rtl="1"/>
                      <a:endParaRPr lang="en-US" dirty="0">
                        <a:latin typeface="Times New Roman" pitchFamily="18" charset="0"/>
                        <a:cs typeface="Times New Roman" pitchFamily="18" charset="0"/>
                      </a:endParaRPr>
                    </a:p>
                  </a:txBody>
                  <a:tcPr/>
                </a:tc>
                <a:tc>
                  <a:txBody>
                    <a:bodyPr/>
                    <a:lstStyle/>
                    <a:p>
                      <a:pPr algn="r" rtl="1"/>
                      <a:r>
                        <a:rPr lang="ar-IQ" sz="1600" dirty="0">
                          <a:latin typeface="Times New Roman" pitchFamily="18" charset="0"/>
                          <a:cs typeface="Times New Roman" pitchFamily="18" charset="0"/>
                        </a:rPr>
                        <a:t>×××</a:t>
                      </a:r>
                      <a:endParaRPr lang="en-US" sz="1600" dirty="0">
                        <a:latin typeface="Times New Roman" pitchFamily="18" charset="0"/>
                        <a:cs typeface="Times New Roman" pitchFamily="18" charset="0"/>
                      </a:endParaRPr>
                    </a:p>
                  </a:txBody>
                  <a:tcPr/>
                </a:tc>
                <a:extLst>
                  <a:ext uri="{0D108BD9-81ED-4DB2-BD59-A6C34878D82A}">
                    <a16:rowId xmlns:a16="http://schemas.microsoft.com/office/drawing/2014/main" val="10006"/>
                  </a:ext>
                </a:extLst>
              </a:tr>
              <a:tr h="370840">
                <a:tc>
                  <a:txBody>
                    <a:bodyPr/>
                    <a:lstStyle/>
                    <a:p>
                      <a:pPr algn="r" rtl="1"/>
                      <a:r>
                        <a:rPr lang="ar-IQ" sz="1400" b="1" dirty="0">
                          <a:latin typeface="Times New Roman" pitchFamily="18" charset="0"/>
                          <a:cs typeface="Times New Roman" pitchFamily="18" charset="0"/>
                        </a:rPr>
                        <a:t>(-) ضريبة الدخل</a:t>
                      </a:r>
                      <a:endParaRPr lang="en-US" sz="1400" b="1" dirty="0">
                        <a:latin typeface="Times New Roman" pitchFamily="18" charset="0"/>
                        <a:cs typeface="Times New Roman" pitchFamily="18" charset="0"/>
                      </a:endParaRPr>
                    </a:p>
                  </a:txBody>
                  <a:tcPr/>
                </a:tc>
                <a:tc>
                  <a:txBody>
                    <a:bodyPr/>
                    <a:lstStyle/>
                    <a:p>
                      <a:pPr algn="r" rtl="1"/>
                      <a:endParaRPr lang="en-US">
                        <a:latin typeface="Times New Roman" pitchFamily="18" charset="0"/>
                        <a:cs typeface="Times New Roman" pitchFamily="18" charset="0"/>
                      </a:endParaRPr>
                    </a:p>
                  </a:txBody>
                  <a:tcPr/>
                </a:tc>
                <a:tc>
                  <a:txBody>
                    <a:bodyPr/>
                    <a:lstStyle/>
                    <a:p>
                      <a:pPr algn="r" rtl="1"/>
                      <a:r>
                        <a:rPr lang="ar-IQ" sz="1600" dirty="0">
                          <a:latin typeface="Times New Roman" pitchFamily="18" charset="0"/>
                          <a:cs typeface="Times New Roman" pitchFamily="18" charset="0"/>
                        </a:rPr>
                        <a:t>(××)</a:t>
                      </a:r>
                      <a:endParaRPr lang="en-US" sz="1600" dirty="0">
                        <a:latin typeface="Times New Roman" pitchFamily="18" charset="0"/>
                        <a:cs typeface="Times New Roman" pitchFamily="18" charset="0"/>
                      </a:endParaRPr>
                    </a:p>
                  </a:txBody>
                  <a:tcPr/>
                </a:tc>
                <a:extLst>
                  <a:ext uri="{0D108BD9-81ED-4DB2-BD59-A6C34878D82A}">
                    <a16:rowId xmlns:a16="http://schemas.microsoft.com/office/drawing/2014/main" val="10007"/>
                  </a:ext>
                </a:extLst>
              </a:tr>
              <a:tr h="370840">
                <a:tc>
                  <a:txBody>
                    <a:bodyPr/>
                    <a:lstStyle/>
                    <a:p>
                      <a:pPr algn="r" rtl="1"/>
                      <a:r>
                        <a:rPr lang="ar-IQ" sz="1400" b="1" dirty="0">
                          <a:latin typeface="Times New Roman" pitchFamily="18" charset="0"/>
                          <a:cs typeface="Times New Roman" pitchFamily="18" charset="0"/>
                        </a:rPr>
                        <a:t>صافي الدخل بعد الضريبة (ربح</a:t>
                      </a:r>
                      <a:r>
                        <a:rPr lang="ar-IQ" sz="1400" b="1" baseline="0" dirty="0">
                          <a:latin typeface="Times New Roman" pitchFamily="18" charset="0"/>
                          <a:cs typeface="Times New Roman" pitchFamily="18" charset="0"/>
                        </a:rPr>
                        <a:t> / خسارة</a:t>
                      </a:r>
                      <a:r>
                        <a:rPr lang="ar-IQ" sz="1400" b="1" dirty="0">
                          <a:latin typeface="Times New Roman" pitchFamily="18" charset="0"/>
                          <a:cs typeface="Times New Roman" pitchFamily="18" charset="0"/>
                        </a:rPr>
                        <a:t>)</a:t>
                      </a:r>
                      <a:endParaRPr lang="en-US" sz="1400" b="1" dirty="0">
                        <a:latin typeface="Times New Roman" pitchFamily="18" charset="0"/>
                        <a:cs typeface="Times New Roman" pitchFamily="18" charset="0"/>
                      </a:endParaRPr>
                    </a:p>
                  </a:txBody>
                  <a:tcPr/>
                </a:tc>
                <a:tc>
                  <a:txBody>
                    <a:bodyPr/>
                    <a:lstStyle/>
                    <a:p>
                      <a:pPr algn="r" rtl="1"/>
                      <a:endParaRPr lang="en-US" dirty="0">
                        <a:latin typeface="Times New Roman" pitchFamily="18" charset="0"/>
                        <a:cs typeface="Times New Roman" pitchFamily="18" charset="0"/>
                      </a:endParaRPr>
                    </a:p>
                  </a:txBody>
                  <a:tcPr/>
                </a:tc>
                <a:tc>
                  <a:txBody>
                    <a:bodyPr/>
                    <a:lstStyle/>
                    <a:p>
                      <a:pPr algn="r" rtl="1"/>
                      <a:r>
                        <a:rPr lang="ar-IQ" sz="1600" dirty="0">
                          <a:latin typeface="Times New Roman" pitchFamily="18" charset="0"/>
                          <a:cs typeface="Times New Roman" pitchFamily="18" charset="0"/>
                        </a:rPr>
                        <a:t>×××</a:t>
                      </a:r>
                      <a:endParaRPr lang="en-US" sz="1600" dirty="0">
                        <a:latin typeface="Times New Roman" pitchFamily="18" charset="0"/>
                        <a:cs typeface="Times New Roman" pitchFamily="18" charset="0"/>
                      </a:endParaRPr>
                    </a:p>
                  </a:txBody>
                  <a:tcPr/>
                </a:tc>
                <a:extLst>
                  <a:ext uri="{0D108BD9-81ED-4DB2-BD59-A6C34878D82A}">
                    <a16:rowId xmlns:a16="http://schemas.microsoft.com/office/drawing/2014/main" val="10008"/>
                  </a:ext>
                </a:extLst>
              </a:tr>
            </a:tbl>
          </a:graphicData>
        </a:graphic>
      </p:graphicFrame>
      <p:sp>
        <p:nvSpPr>
          <p:cNvPr id="7" name="عنصر نائب للتاريخ 6"/>
          <p:cNvSpPr>
            <a:spLocks noGrp="1"/>
          </p:cNvSpPr>
          <p:nvPr>
            <p:ph type="dt" sz="half" idx="10"/>
          </p:nvPr>
        </p:nvSpPr>
        <p:spPr/>
        <p:txBody>
          <a:bodyPr/>
          <a:lstStyle/>
          <a:p>
            <a:fld id="{D3C95761-B32F-4F49-A400-2F5EA4B453FF}" type="datetime1">
              <a:rPr lang="en-GB" smtClean="0"/>
              <a:t>26/03/2026</a:t>
            </a:fld>
            <a:endParaRPr lang="en-US"/>
          </a:p>
        </p:txBody>
      </p:sp>
      <p:sp>
        <p:nvSpPr>
          <p:cNvPr id="8" name="عنصر نائب للتذييل 7"/>
          <p:cNvSpPr>
            <a:spLocks noGrp="1"/>
          </p:cNvSpPr>
          <p:nvPr>
            <p:ph type="ftr" sz="quarter" idx="11"/>
          </p:nvPr>
        </p:nvSpPr>
        <p:spPr/>
        <p:txBody>
          <a:bodyPr/>
          <a:lstStyle/>
          <a:p>
            <a:r>
              <a:rPr lang="ar-IQ"/>
              <a:t>ا.م.د.سوسن جواد حسين </a:t>
            </a:r>
            <a:endParaRPr lang="en-US"/>
          </a:p>
        </p:txBody>
      </p:sp>
      <p:sp>
        <p:nvSpPr>
          <p:cNvPr id="9" name="عنصر نائب لرقم الشريحة 8"/>
          <p:cNvSpPr>
            <a:spLocks noGrp="1"/>
          </p:cNvSpPr>
          <p:nvPr>
            <p:ph type="sldNum" sz="quarter" idx="12"/>
          </p:nvPr>
        </p:nvSpPr>
        <p:spPr/>
        <p:txBody>
          <a:bodyPr/>
          <a:lstStyle/>
          <a:p>
            <a:fld id="{A86442B7-F7A6-44F5-A940-BF91B5A1AE3C}" type="slidenum">
              <a:rPr lang="en-US" smtClean="0"/>
              <a:pPr/>
              <a:t>7</a:t>
            </a:fld>
            <a:endParaRPr lang="en-US"/>
          </a:p>
        </p:txBody>
      </p:sp>
    </p:spTree>
    <p:extLst>
      <p:ext uri="{BB962C8B-B14F-4D97-AF65-F5344CB8AC3E}">
        <p14:creationId xmlns:p14="http://schemas.microsoft.com/office/powerpoint/2010/main" val="2270510778"/>
      </p:ext>
    </p:extLst>
  </p:cSld>
  <p:clrMapOvr>
    <a:masterClrMapping/>
  </p:clrMapOvr>
  <mc:AlternateContent xmlns:mc="http://schemas.openxmlformats.org/markup-compatibility/2006" xmlns:p14="http://schemas.microsoft.com/office/powerpoint/2010/main">
    <mc:Choice Requires="p14">
      <p:transition spd="slow" p14:dur="3900">
        <p14:glitter dir="r"/>
      </p:transition>
    </mc:Choice>
    <mc:Fallback xmlns="">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899592" y="0"/>
            <a:ext cx="8316416" cy="2060848"/>
          </a:xfrm>
          <a:solidFill>
            <a:schemeClr val="bg1"/>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anchor="t">
            <a:normAutofit/>
          </a:bodyPr>
          <a:lstStyle/>
          <a:p>
            <a:pPr algn="ctr"/>
            <a:br>
              <a:rPr lang="ar-IQ" sz="2700" dirty="0">
                <a:solidFill>
                  <a:srgbClr val="FF0000"/>
                </a:solidFill>
                <a:latin typeface="Times New Roman" panose="02020603050405020304" pitchFamily="18" charset="0"/>
                <a:cs typeface="Mohammad Head" pitchFamily="2" charset="-78"/>
              </a:rPr>
            </a:br>
            <a:br>
              <a:rPr lang="ar-IQ" sz="3100" dirty="0">
                <a:solidFill>
                  <a:srgbClr val="FF0000"/>
                </a:solidFill>
                <a:latin typeface="Times New Roman" panose="02020603050405020304" pitchFamily="18" charset="0"/>
                <a:cs typeface="Mohammad Head" pitchFamily="2" charset="-78"/>
              </a:rPr>
            </a:br>
            <a:r>
              <a:rPr lang="ar-IQ" sz="4800" b="1" dirty="0">
                <a:solidFill>
                  <a:schemeClr val="tx1"/>
                </a:solidFill>
                <a:effectLst/>
                <a:latin typeface="Times New Roman" panose="02020603050405020304" pitchFamily="18" charset="0"/>
                <a:cs typeface="Mohammad Head" pitchFamily="2" charset="-78"/>
              </a:rPr>
              <a:t>قائمة الدخل وقائمة المركزالمالي</a:t>
            </a:r>
            <a:endParaRPr lang="en-GB" sz="4800" b="1" dirty="0">
              <a:solidFill>
                <a:schemeClr val="tx1"/>
              </a:solidFill>
              <a:effectLst/>
              <a:latin typeface="Times New Roman" panose="02020603050405020304" pitchFamily="18" charset="0"/>
              <a:cs typeface="Mohammad Head" pitchFamily="2" charset="-78"/>
            </a:endParaRPr>
          </a:p>
        </p:txBody>
      </p:sp>
      <p:sp>
        <p:nvSpPr>
          <p:cNvPr id="3" name="Subtitle 2"/>
          <p:cNvSpPr>
            <a:spLocks noGrp="1"/>
          </p:cNvSpPr>
          <p:nvPr>
            <p:ph type="subTitle" idx="1"/>
          </p:nvPr>
        </p:nvSpPr>
        <p:spPr>
          <a:xfrm>
            <a:off x="1043608" y="2060848"/>
            <a:ext cx="8100392" cy="4797152"/>
          </a:xfrm>
          <a:solidFill>
            <a:schemeClr val="bg1"/>
          </a:solidFill>
        </p:spPr>
        <p:txBody>
          <a:bodyPr/>
          <a:lstStyle/>
          <a:p>
            <a:pPr marL="530352" lvl="0" indent="-457200" algn="just" rtl="1">
              <a:buClr>
                <a:srgbClr val="CEB966"/>
              </a:buClr>
              <a:buFont typeface="Wingdings" panose="05000000000000000000" pitchFamily="2" charset="2"/>
              <a:buChar char="§"/>
            </a:pPr>
            <a:r>
              <a:rPr lang="ar-IQ" b="1" dirty="0">
                <a:solidFill>
                  <a:srgbClr val="7030A0"/>
                </a:solidFill>
                <a:latin typeface="Times New Roman" panose="02020603050405020304" pitchFamily="18" charset="0"/>
                <a:cs typeface="Times New Roman" panose="02020603050405020304" pitchFamily="18" charset="0"/>
              </a:rPr>
              <a:t>تتالف قائمة المركز المالي من ثلاثة اقسام او بنود هي الاصول ، الالتزامات , وحقوق الملكية بينما تتكون قائمة الدخل من الايرادات التي يتم تسجيلها كمصاريف التي يتم تسجيلها كديون . قائمة المركز المالي أكثر تفصيلا من قائمة الدخل حيث يتطلب اعدادها جرد لكل الاصول والخصوم التي تمتلكها الشركة  في وقت محدد غالبا ما تحدد(بسنة) بينما قائمة الدخل يوضح الايرادات والمصروفات في فترة زمنية معينة قد تكون نصف سنة او سنة .</a:t>
            </a:r>
            <a:endParaRPr lang="ar-IQ" sz="2400" dirty="0">
              <a:solidFill>
                <a:prstClr val="black"/>
              </a:solidFill>
              <a:latin typeface="Times New Roman" panose="02020603050405020304" pitchFamily="18" charset="0"/>
              <a:cs typeface="Times New Roman" panose="02020603050405020304" pitchFamily="18" charset="0"/>
            </a:endParaRPr>
          </a:p>
          <a:p>
            <a:pPr algn="just" rtl="1"/>
            <a:endParaRPr lang="ar-IQ" sz="2400"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901095257"/>
      </p:ext>
    </p:extLst>
  </p:cSld>
  <p:clrMapOvr>
    <a:masterClrMapping/>
  </p:clrMapOvr>
  <mc:AlternateContent xmlns:mc="http://schemas.openxmlformats.org/markup-compatibility/2006" xmlns:p14="http://schemas.microsoft.com/office/powerpoint/2010/main">
    <mc:Choice Requires="p14">
      <p:transition spd="slow" p14:dur="1100">
        <p14:switch dir="l"/>
      </p:transition>
    </mc:Choice>
    <mc:Fallback xmlns="">
      <p:transition spd="slow">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899592" y="-1"/>
            <a:ext cx="8358810" cy="1916833"/>
          </a:xfrm>
          <a:solidFill>
            <a:schemeClr val="bg2">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anchor="b">
            <a:normAutofit fontScale="90000"/>
          </a:bodyPr>
          <a:lstStyle/>
          <a:p>
            <a:pPr lvl="0" algn="ctr" rtl="1">
              <a:lnSpc>
                <a:spcPct val="107000"/>
              </a:lnSpc>
              <a:spcAft>
                <a:spcPts val="800"/>
              </a:spcAft>
            </a:pPr>
            <a:br>
              <a:rPr lang="ar-IQ" sz="4800" dirty="0">
                <a:solidFill>
                  <a:srgbClr val="00206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Mohammad Head" pitchFamily="2" charset="-78"/>
              </a:rPr>
            </a:br>
            <a:br>
              <a:rPr lang="ar-IQ" sz="4800" dirty="0">
                <a:solidFill>
                  <a:srgbClr val="00206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Mohammad Head" pitchFamily="2" charset="-78"/>
              </a:rPr>
            </a:br>
            <a:br>
              <a:rPr lang="ar-IQ" sz="4800" dirty="0">
                <a:solidFill>
                  <a:srgbClr val="00206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Mohammad Head" pitchFamily="2" charset="-78"/>
              </a:rPr>
            </a:br>
            <a:br>
              <a:rPr lang="ar-IQ" sz="4800" dirty="0">
                <a:solidFill>
                  <a:srgbClr val="00206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Mohammad Head" pitchFamily="2" charset="-78"/>
              </a:rPr>
            </a:br>
            <a:br>
              <a:rPr lang="ar-IQ" sz="4800" dirty="0">
                <a:solidFill>
                  <a:srgbClr val="00206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Mohammad Head" pitchFamily="2" charset="-78"/>
              </a:rPr>
            </a:br>
            <a:br>
              <a:rPr lang="ar-IQ" sz="4800" dirty="0">
                <a:solidFill>
                  <a:srgbClr val="00206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Mohammad Head" pitchFamily="2" charset="-78"/>
              </a:rPr>
            </a:br>
            <a:br>
              <a:rPr lang="ar-IQ" sz="4800" dirty="0">
                <a:solidFill>
                  <a:srgbClr val="00206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Mohammad Head" pitchFamily="2" charset="-78"/>
              </a:rPr>
            </a:br>
            <a:br>
              <a:rPr lang="ar-IQ" sz="4800" dirty="0">
                <a:solidFill>
                  <a:srgbClr val="00206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Mohammad Head" pitchFamily="2" charset="-78"/>
              </a:rPr>
            </a:br>
            <a:br>
              <a:rPr lang="ar-IQ" sz="4800" dirty="0">
                <a:solidFill>
                  <a:srgbClr val="00206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Mohammad Head" pitchFamily="2" charset="-78"/>
              </a:rPr>
            </a:br>
            <a:br>
              <a:rPr lang="ar-IQ" sz="4800" dirty="0">
                <a:solidFill>
                  <a:srgbClr val="00206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Mohammad Head" pitchFamily="2" charset="-78"/>
              </a:rPr>
            </a:br>
            <a:br>
              <a:rPr lang="ar-IQ" sz="4800" dirty="0">
                <a:solidFill>
                  <a:srgbClr val="00206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Mohammad Head" pitchFamily="2" charset="-78"/>
              </a:rPr>
            </a:br>
            <a:br>
              <a:rPr lang="ar-IQ" sz="4800" dirty="0">
                <a:solidFill>
                  <a:srgbClr val="00206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Mohammad Head" pitchFamily="2" charset="-78"/>
              </a:rPr>
            </a:br>
            <a:br>
              <a:rPr lang="ar-IQ" sz="4800" dirty="0">
                <a:solidFill>
                  <a:srgbClr val="00206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Mohammad Head" pitchFamily="2" charset="-78"/>
              </a:rPr>
            </a:br>
            <a:br>
              <a:rPr lang="ar-IQ" sz="4800" dirty="0">
                <a:solidFill>
                  <a:srgbClr val="00206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Mohammad Head" pitchFamily="2" charset="-78"/>
              </a:rPr>
            </a:br>
            <a:br>
              <a:rPr lang="ar-IQ" sz="4800" dirty="0">
                <a:solidFill>
                  <a:srgbClr val="00206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Mohammad Head" pitchFamily="2" charset="-78"/>
              </a:rPr>
            </a:br>
            <a:br>
              <a:rPr lang="ar-IQ" sz="4800" dirty="0">
                <a:solidFill>
                  <a:srgbClr val="00206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Mohammad Head" pitchFamily="2" charset="-78"/>
              </a:rPr>
            </a:br>
            <a:br>
              <a:rPr lang="ar-IQ" sz="4800" dirty="0">
                <a:solidFill>
                  <a:srgbClr val="00206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Mohammad Head" pitchFamily="2" charset="-78"/>
              </a:rPr>
            </a:br>
            <a:br>
              <a:rPr lang="ar-IQ" sz="4800" dirty="0">
                <a:solidFill>
                  <a:srgbClr val="00206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Mohammad Head" pitchFamily="2" charset="-78"/>
              </a:rPr>
            </a:br>
            <a:br>
              <a:rPr lang="ar-IQ" sz="4800" dirty="0">
                <a:solidFill>
                  <a:srgbClr val="00206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Mohammad Head" pitchFamily="2" charset="-78"/>
              </a:rPr>
            </a:br>
            <a:br>
              <a:rPr lang="ar-IQ" sz="4800" dirty="0">
                <a:solidFill>
                  <a:srgbClr val="00206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Mohammad Head" pitchFamily="2" charset="-78"/>
              </a:rPr>
            </a:br>
            <a:br>
              <a:rPr lang="ar-IQ" sz="4800" dirty="0">
                <a:solidFill>
                  <a:srgbClr val="00206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Mohammad Head" pitchFamily="2" charset="-78"/>
              </a:rPr>
            </a:br>
            <a:r>
              <a:rPr lang="ar-IQ" sz="5300" dirty="0">
                <a:solidFill>
                  <a:srgbClr val="00206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Mohammad Head" pitchFamily="2" charset="-78"/>
              </a:rPr>
              <a:t>الواجب البيتي</a:t>
            </a:r>
            <a:br>
              <a:rPr lang="en-GB" sz="2000" dirty="0">
                <a:solidFill>
                  <a:srgbClr val="00206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Mohammad Head" pitchFamily="2" charset="-78"/>
              </a:rPr>
            </a:br>
            <a:br>
              <a:rPr lang="ar-IQ" sz="2000" dirty="0">
                <a:solidFill>
                  <a:srgbClr val="002060"/>
                </a:solidFill>
                <a:effectLst>
                  <a:outerShdw blurRad="38100" dist="38100" dir="2700000" algn="tl">
                    <a:srgbClr val="000000">
                      <a:alpha val="43137"/>
                    </a:srgbClr>
                  </a:outerShdw>
                </a:effectLst>
                <a:cs typeface="Mohammad Head" pitchFamily="2" charset="-78"/>
              </a:rPr>
            </a:br>
            <a:endParaRPr lang="en-GB" sz="2000" dirty="0">
              <a:solidFill>
                <a:srgbClr val="002060"/>
              </a:solidFill>
              <a:effectLst>
                <a:outerShdw blurRad="38100" dist="38100" dir="2700000" algn="tl">
                  <a:srgbClr val="000000">
                    <a:alpha val="43137"/>
                  </a:srgbClr>
                </a:outerShdw>
              </a:effectLst>
              <a:cs typeface="Mohammad Head" pitchFamily="2" charset="-78"/>
            </a:endParaRPr>
          </a:p>
        </p:txBody>
      </p:sp>
      <p:sp>
        <p:nvSpPr>
          <p:cNvPr id="3" name="Subtitle 2"/>
          <p:cNvSpPr>
            <a:spLocks noGrp="1"/>
          </p:cNvSpPr>
          <p:nvPr>
            <p:ph type="subTitle" idx="1"/>
          </p:nvPr>
        </p:nvSpPr>
        <p:spPr>
          <a:xfrm>
            <a:off x="971600" y="1916832"/>
            <a:ext cx="8172400" cy="4941168"/>
          </a:xfrm>
          <a:blipFill>
            <a:blip r:embed="rId3"/>
            <a:tile tx="0" ty="0" sx="100000" sy="100000" flip="none" algn="tl"/>
          </a:blipFill>
        </p:spPr>
        <p:txBody>
          <a:bodyPr>
            <a:normAutofit/>
          </a:bodyPr>
          <a:lstStyle/>
          <a:p>
            <a:pPr algn="r" rtl="1">
              <a:lnSpc>
                <a:spcPct val="200000"/>
              </a:lnSpc>
            </a:pPr>
            <a:r>
              <a:rPr lang="ar-IQ" sz="3200" dirty="0">
                <a:solidFill>
                  <a:srgbClr val="0070C0"/>
                </a:solidFill>
                <a:cs typeface="Mohammad Head" pitchFamily="2" charset="-78"/>
              </a:rPr>
              <a:t>1- </a:t>
            </a:r>
            <a:r>
              <a:rPr lang="ar-IQ" sz="3200" dirty="0">
                <a:solidFill>
                  <a:schemeClr val="tx1"/>
                </a:solidFill>
                <a:cs typeface="Mohammad Head" pitchFamily="2" charset="-78"/>
              </a:rPr>
              <a:t>ما هوالفرق بين قائمة المركز المالي. وقائمة الدخل ؟</a:t>
            </a:r>
          </a:p>
          <a:p>
            <a:pPr algn="r" rtl="1">
              <a:lnSpc>
                <a:spcPct val="200000"/>
              </a:lnSpc>
            </a:pPr>
            <a:r>
              <a:rPr lang="ar-IQ" sz="3200" dirty="0">
                <a:solidFill>
                  <a:schemeClr val="tx1"/>
                </a:solidFill>
                <a:cs typeface="Mohammad Head" pitchFamily="2" charset="-78"/>
              </a:rPr>
              <a:t>2- كيفية استخراج صافي الربح من قائمة الدخل ؟</a:t>
            </a:r>
          </a:p>
          <a:p>
            <a:pPr algn="r" rtl="1">
              <a:lnSpc>
                <a:spcPct val="200000"/>
              </a:lnSpc>
            </a:pPr>
            <a:r>
              <a:rPr lang="ar-IQ" sz="3200" dirty="0">
                <a:solidFill>
                  <a:schemeClr val="tx1"/>
                </a:solidFill>
                <a:cs typeface="Mohammad Head" pitchFamily="2" charset="-78"/>
              </a:rPr>
              <a:t>3- عدد انواع قائمة الدخل مع شرح مختصر لكل نوع ؟</a:t>
            </a:r>
          </a:p>
          <a:p>
            <a:pPr algn="r" rtl="1">
              <a:lnSpc>
                <a:spcPct val="200000"/>
              </a:lnSpc>
            </a:pPr>
            <a:r>
              <a:rPr lang="ar-IQ" sz="3200" dirty="0">
                <a:solidFill>
                  <a:schemeClr val="tx1"/>
                </a:solidFill>
                <a:cs typeface="Mohammad Head" pitchFamily="2" charset="-78"/>
              </a:rPr>
              <a:t>4- ما اهمية قائمة الدخل وما هي عناصرها ؟ </a:t>
            </a:r>
          </a:p>
          <a:p>
            <a:pPr marL="530352" indent="-457200" algn="r" rtl="1">
              <a:buFont typeface="Wingdings" panose="05000000000000000000" pitchFamily="2" charset="2"/>
              <a:buChar char="§"/>
            </a:pPr>
            <a:endParaRPr lang="ar-IQ" dirty="0"/>
          </a:p>
          <a:p>
            <a:pPr marL="530352" indent="-457200" algn="r" rtl="1">
              <a:buFont typeface="Wingdings" panose="05000000000000000000" pitchFamily="2" charset="2"/>
              <a:buChar char="§"/>
            </a:pPr>
            <a:endParaRPr lang="ar-IQ" dirty="0"/>
          </a:p>
          <a:p>
            <a:pPr marL="530352" indent="-457200" algn="r" rtl="1">
              <a:buFont typeface="Wingdings" panose="05000000000000000000" pitchFamily="2" charset="2"/>
              <a:buChar char="§"/>
            </a:pPr>
            <a:endParaRPr lang="ar-IQ" dirty="0"/>
          </a:p>
          <a:p>
            <a:pPr marL="530352" indent="-457200" algn="r" rtl="1">
              <a:buFont typeface="Wingdings" panose="05000000000000000000" pitchFamily="2" charset="2"/>
              <a:buChar char="§"/>
            </a:pPr>
            <a:endParaRPr lang="ar-IQ" dirty="0"/>
          </a:p>
          <a:p>
            <a:pPr marL="530352" indent="-457200" algn="r" rtl="1">
              <a:buFont typeface="Wingdings" panose="05000000000000000000" pitchFamily="2" charset="2"/>
              <a:buChar char="§"/>
            </a:pPr>
            <a:endParaRPr lang="ar-IQ" dirty="0"/>
          </a:p>
          <a:p>
            <a:pPr marL="530352" indent="-457200" algn="r" rtl="1">
              <a:buFont typeface="Wingdings" panose="05000000000000000000" pitchFamily="2" charset="2"/>
              <a:buChar char="§"/>
            </a:pPr>
            <a:endParaRPr lang="en-GB" dirty="0"/>
          </a:p>
        </p:txBody>
      </p:sp>
    </p:spTree>
    <p:extLst>
      <p:ext uri="{BB962C8B-B14F-4D97-AF65-F5344CB8AC3E}">
        <p14:creationId xmlns:p14="http://schemas.microsoft.com/office/powerpoint/2010/main" val="2884111991"/>
      </p:ext>
    </p:extLst>
  </p:cSld>
  <p:clrMapOvr>
    <a:masterClrMapping/>
  </p:clrMapOvr>
  <mc:AlternateContent xmlns:mc="http://schemas.openxmlformats.org/markup-compatibility/2006" xmlns:p14="http://schemas.microsoft.com/office/powerpoint/2010/main">
    <mc:Choice Requires="p14">
      <p:transition spd="slow" p14:dur="1200">
        <p14:flip dir="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1_Solstice">
  <a:themeElements>
    <a:clrScheme name="Apex">
      <a:dk1>
        <a:sysClr val="windowText" lastClr="000000"/>
      </a:dk1>
      <a:lt1>
        <a:sysClr val="window" lastClr="FFFFFF"/>
      </a:lt1>
      <a:dk2>
        <a:srgbClr val="69676D"/>
      </a:dk2>
      <a:lt2>
        <a:srgbClr val="C9C2D1"/>
      </a:lt2>
      <a:accent1>
        <a:srgbClr val="CEB966"/>
      </a:accent1>
      <a:accent2>
        <a:srgbClr val="9CB084"/>
      </a:accent2>
      <a:accent3>
        <a:srgbClr val="6BB1C9"/>
      </a:accent3>
      <a:accent4>
        <a:srgbClr val="6585CF"/>
      </a:accent4>
      <a:accent5>
        <a:srgbClr val="7E6BC9"/>
      </a:accent5>
      <a:accent6>
        <a:srgbClr val="A379BB"/>
      </a:accent6>
      <a:hlink>
        <a:srgbClr val="410082"/>
      </a:hlink>
      <a:folHlink>
        <a:srgbClr val="932968"/>
      </a:folHlink>
    </a:clrScheme>
    <a:fontScheme name="Solstice">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Solstice">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100000" t="100000" r="100000" b="10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100000" t="100000" r="100000" b="10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51000" t="-20000" r="2000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40000"/>
                <a:satMod val="155000"/>
              </a:schemeClr>
            </a:gs>
            <a:gs pos="65000">
              <a:schemeClr val="phClr">
                <a:shade val="85000"/>
                <a:satMod val="155000"/>
              </a:schemeClr>
            </a:gs>
            <a:gs pos="100000">
              <a:schemeClr val="phClr">
                <a:shade val="95000"/>
                <a:satMod val="155000"/>
              </a:schemeClr>
            </a:gs>
          </a:gsLst>
          <a:lin ang="16200000" scaled="0"/>
        </a:gradFill>
      </a:fillStyleLst>
      <a:lnStyleLst>
        <a:ln w="6350" cap="rnd" cmpd="sng" algn="ctr">
          <a:solidFill>
            <a:schemeClr val="phClr">
              <a:shade val="95000"/>
              <a:satMod val="105000"/>
            </a:schemeClr>
          </a:solidFill>
          <a:prstDash val="solid"/>
        </a:ln>
        <a:ln w="25400" cap="rnd" cmpd="sng" algn="ctr">
          <a:solidFill>
            <a:schemeClr val="phClr"/>
          </a:solidFill>
          <a:prstDash val="solid"/>
        </a:ln>
        <a:ln w="34925" cap="rnd" cmpd="sng" algn="ctr">
          <a:solidFill>
            <a:schemeClr val="phClr"/>
          </a:solidFill>
          <a:prstDash val="solid"/>
        </a:ln>
      </a:lnStyleLst>
      <a:effectStyleLst>
        <a:effectStyle>
          <a:effectLst>
            <a:outerShdw blurRad="50800" algn="tl" rotWithShape="0">
              <a:srgbClr val="000000">
                <a:alpha val="64000"/>
              </a:srgbClr>
            </a:outerShdw>
          </a:effectLst>
        </a:effectStyle>
        <a:effectStyle>
          <a:effectLst>
            <a:outerShdw blurRad="39000" dist="25400" dir="5400000">
              <a:srgbClr val="000000">
                <a:alpha val="35000"/>
              </a:srgbClr>
            </a:outerShdw>
          </a:effectLst>
        </a:effectStyle>
        <a:effectStyle>
          <a:effectLst>
            <a:outerShdw blurRad="39000" dist="25400" dir="5400000">
              <a:srgbClr val="000000">
                <a:alpha val="35000"/>
              </a:srgbClr>
            </a:outerShdw>
          </a:effectLst>
          <a:scene3d>
            <a:camera prst="orthographicFront" fov="0">
              <a:rot lat="0" lon="0" rev="0"/>
            </a:camera>
            <a:lightRig rig="threePt" dir="t">
              <a:rot lat="0" lon="0" rev="0"/>
            </a:lightRig>
          </a:scene3d>
          <a:sp3d prstMaterial="matte">
            <a:bevelT h="22225"/>
          </a:sp3d>
        </a:effectStyle>
      </a:effectStyleLst>
      <a:bgFillStyleLst>
        <a:solidFill>
          <a:schemeClr val="phClr"/>
        </a:solidFill>
        <a:gradFill rotWithShape="1">
          <a:gsLst>
            <a:gs pos="0">
              <a:schemeClr val="phClr">
                <a:shade val="50000"/>
                <a:satMod val="155000"/>
              </a:schemeClr>
            </a:gs>
            <a:gs pos="35000">
              <a:schemeClr val="phClr">
                <a:shade val="75000"/>
                <a:satMod val="155000"/>
              </a:schemeClr>
            </a:gs>
            <a:gs pos="100000">
              <a:schemeClr val="phClr">
                <a:tint val="80000"/>
                <a:satMod val="255000"/>
              </a:schemeClr>
            </a:gs>
          </a:gsLst>
          <a:lin ang="16200000" scaled="0"/>
        </a:gradFill>
        <a:gradFill rotWithShape="1">
          <a:gsLst>
            <a:gs pos="0">
              <a:schemeClr val="phClr">
                <a:tint val="80000"/>
                <a:satMod val="300000"/>
              </a:schemeClr>
            </a:gs>
            <a:gs pos="100000">
              <a:schemeClr val="phClr">
                <a:shade val="30000"/>
                <a:satMod val="200000"/>
              </a:schemeClr>
            </a:gs>
          </a:gsLst>
          <a:path path="circle">
            <a:fillToRect l="100000" t="100000" r="100000" b="10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40000"/>
                <a:satMod val="155000"/>
              </a:schemeClr>
            </a:gs>
            <a:gs pos="65000">
              <a:schemeClr val="phClr">
                <a:shade val="85000"/>
                <a:satMod val="155000"/>
              </a:schemeClr>
            </a:gs>
            <a:gs pos="100000">
              <a:schemeClr val="phClr">
                <a:shade val="95000"/>
                <a:satMod val="155000"/>
              </a:schemeClr>
            </a:gs>
          </a:gsLst>
          <a:lin ang="16200000" scaled="0"/>
        </a:gradFill>
      </a:fillStyleLst>
      <a:lnStyleLst>
        <a:ln w="6350" cap="rnd" cmpd="sng" algn="ctr">
          <a:solidFill>
            <a:schemeClr val="phClr">
              <a:shade val="95000"/>
              <a:satMod val="105000"/>
            </a:schemeClr>
          </a:solidFill>
          <a:prstDash val="solid"/>
        </a:ln>
        <a:ln w="25400" cap="rnd" cmpd="sng" algn="ctr">
          <a:solidFill>
            <a:schemeClr val="phClr"/>
          </a:solidFill>
          <a:prstDash val="solid"/>
        </a:ln>
        <a:ln w="34925" cap="rnd" cmpd="sng" algn="ctr">
          <a:solidFill>
            <a:schemeClr val="phClr"/>
          </a:solidFill>
          <a:prstDash val="solid"/>
        </a:ln>
      </a:lnStyleLst>
      <a:effectStyleLst>
        <a:effectStyle>
          <a:effectLst>
            <a:outerShdw blurRad="50800" algn="tl" rotWithShape="0">
              <a:srgbClr val="000000">
                <a:alpha val="64000"/>
              </a:srgbClr>
            </a:outerShdw>
          </a:effectLst>
        </a:effectStyle>
        <a:effectStyle>
          <a:effectLst>
            <a:outerShdw blurRad="39000" dist="25400" dir="5400000">
              <a:srgbClr val="000000">
                <a:alpha val="35000"/>
              </a:srgbClr>
            </a:outerShdw>
          </a:effectLst>
        </a:effectStyle>
        <a:effectStyle>
          <a:effectLst>
            <a:outerShdw blurRad="39000" dist="25400" dir="5400000">
              <a:srgbClr val="000000">
                <a:alpha val="35000"/>
              </a:srgbClr>
            </a:outerShdw>
          </a:effectLst>
          <a:scene3d>
            <a:camera prst="orthographicFront" fov="0">
              <a:rot lat="0" lon="0" rev="0"/>
            </a:camera>
            <a:lightRig rig="threePt" dir="t">
              <a:rot lat="0" lon="0" rev="0"/>
            </a:lightRig>
          </a:scene3d>
          <a:sp3d prstMaterial="matte">
            <a:bevelT h="22225"/>
          </a:sp3d>
        </a:effectStyle>
      </a:effectStyleLst>
      <a:bgFillStyleLst>
        <a:solidFill>
          <a:schemeClr val="phClr"/>
        </a:solidFill>
        <a:gradFill rotWithShape="1">
          <a:gsLst>
            <a:gs pos="0">
              <a:schemeClr val="phClr">
                <a:shade val="50000"/>
                <a:satMod val="155000"/>
              </a:schemeClr>
            </a:gs>
            <a:gs pos="35000">
              <a:schemeClr val="phClr">
                <a:shade val="75000"/>
                <a:satMod val="155000"/>
              </a:schemeClr>
            </a:gs>
            <a:gs pos="100000">
              <a:schemeClr val="phClr">
                <a:tint val="80000"/>
                <a:satMod val="255000"/>
              </a:schemeClr>
            </a:gs>
          </a:gsLst>
          <a:lin ang="16200000" scaled="0"/>
        </a:gradFill>
        <a:gradFill rotWithShape="1">
          <a:gsLst>
            <a:gs pos="0">
              <a:schemeClr val="phClr">
                <a:tint val="80000"/>
                <a:satMod val="300000"/>
              </a:schemeClr>
            </a:gs>
            <a:gs pos="100000">
              <a:schemeClr val="phClr">
                <a:shade val="30000"/>
                <a:satMod val="200000"/>
              </a:schemeClr>
            </a:gs>
          </a:gsLst>
          <a:path path="circle">
            <a:fillToRect l="100000" t="100000" r="100000" b="10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8"?>
<?mso-contentType ?>
<FormTemplates xmlns="http://schemas.microsoft.com/sharepoint/v3/contenttype/forms">
  <Display>DocumentLibraryForm</Display>
  <Edit>AssetEditForm</Edit>
  <New>DocumentLibraryForm</New>
</FormTemplates>
</file>

<file path=customXml/itemProps1.xml><?xml version="1.0" encoding="utf-8"?>
<ds:datastoreItem xmlns:ds="http://schemas.openxmlformats.org/officeDocument/2006/customXml" ds:itemID="{C1DE0C9A-E7EA-4130-A638-8C6570FF0C4E}">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0</TotalTime>
  <Words>770</Words>
  <Application>Microsoft Office PowerPoint</Application>
  <PresentationFormat>On-screen Show (4:3)</PresentationFormat>
  <Paragraphs>148</Paragraphs>
  <Slides>11</Slides>
  <Notes>4</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11</vt:i4>
      </vt:variant>
    </vt:vector>
  </HeadingPairs>
  <TitlesOfParts>
    <vt:vector size="21" baseType="lpstr">
      <vt:lpstr>Arial</vt:lpstr>
      <vt:lpstr>Calibri</vt:lpstr>
      <vt:lpstr>Gill Sans MT</vt:lpstr>
      <vt:lpstr>Mohammad Head</vt:lpstr>
      <vt:lpstr>Simplified Arabic</vt:lpstr>
      <vt:lpstr>Times New Roman</vt:lpstr>
      <vt:lpstr>Verdana</vt:lpstr>
      <vt:lpstr>Wingdings</vt:lpstr>
      <vt:lpstr>Wingdings 2</vt:lpstr>
      <vt:lpstr>1_Solstice</vt:lpstr>
      <vt:lpstr>PowerPoint Presentation</vt:lpstr>
      <vt:lpstr> محاور المحاضرة </vt:lpstr>
      <vt:lpstr> تعريف قائمة الدخل : The Concept of Income Statement</vt:lpstr>
      <vt:lpstr>مزايا قائمة الدخل  The Usefulness of Income Statement</vt:lpstr>
      <vt:lpstr>العناصر والبنود المكونة لقائمة الدخل</vt:lpstr>
      <vt:lpstr> أنواع قائمة الدخل  Types of Income Statement  </vt:lpstr>
      <vt:lpstr>مقارنة بين أنواع قائمة الدخل من حيث الشكل</vt:lpstr>
      <vt:lpstr>  قائمة الدخل وقائمة المركزالمالي</vt:lpstr>
      <vt:lpstr>                     الواجب البيتي  </vt:lpstr>
      <vt:lpstr>المصادر</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عرض تقديمي في PowerPoint</dc:title>
  <dc:creator/>
  <cp:keywords/>
  <cp:lastModifiedBy/>
  <cp:revision>2</cp:revision>
  <dcterms:created xsi:type="dcterms:W3CDTF">2015-10-17T06:12:18Z</dcterms:created>
  <dcterms:modified xsi:type="dcterms:W3CDTF">2026-03-26T15:27:03Z</dcterms:modified>
  <cp:version/>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TC101671299990</vt:lpwstr>
  </property>
</Properties>
</file>