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16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16-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03015" y="0"/>
            <a:ext cx="458597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المحاضرة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92220" y="0"/>
            <a:ext cx="460756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D8C85E6CC0644B579D382EB98C01B502_11</vt:lpwstr>
  </property>
  <property fmtid="{D5CDD505-2E9C-101B-9397-08002B2CF9AE}" pid="3" name="KSOProductBuildVer">
    <vt:lpwstr>2057-12.2.0.23197</vt:lpwstr>
  </property>
</Properties>
</file>