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photo_2026-03-27_20-18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18-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4615" y="0"/>
            <a:ext cx="438213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18-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91280" y="0"/>
            <a:ext cx="440944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9D6FD0E65686472FA9F215C90B6CB993_11</vt:lpwstr>
  </property>
  <property fmtid="{D5CDD505-2E9C-101B-9397-08002B2CF9AE}" pid="3" name="KSOProductBuildVer">
    <vt:lpwstr>2057-12.2.0.23197</vt:lpwstr>
  </property>
</Properties>
</file>