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 descr="photo_2026-03-27_20-22-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2-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08095" y="0"/>
            <a:ext cx="457517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2-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7150" y="0"/>
            <a:ext cx="44577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5BF60E1D8E97483887C890319A13EE43_11</vt:lpwstr>
  </property>
  <property fmtid="{D5CDD505-2E9C-101B-9397-08002B2CF9AE}" pid="3" name="KSOProductBuildVer">
    <vt:lpwstr>2057-12.2.0.23197</vt:lpwstr>
  </property>
</Properties>
</file>