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25-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9025" y="0"/>
            <a:ext cx="49339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25-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53815" y="0"/>
            <a:ext cx="448437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25-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2070" y="0"/>
            <a:ext cx="446786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intel</dc:creator>
  <cp:lastModifiedBy>intel</cp:lastModifiedBy>
  <cp:revision>3</cp:revision>
  <dcterms:created xsi:type="dcterms:W3CDTF">2025-07-23T00:59:00Z</dcterms:created>
  <dcterms:modified xsi:type="dcterms:W3CDTF">2026-03-28T03:26:59Z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2CD4D74D6F7B40ABB6D7870ED6A36A5F_11</vt:lpwstr>
  </property>
  <property fmtid="{D5CDD505-2E9C-101B-9397-08002B2CF9AE}" pid="3" name="KSOProductBuildVer">
    <vt:lpwstr>2057-12.2.0.23197</vt:lpwstr>
  </property>
</Properties>
</file>