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1" autoAdjust="0"/>
    <p:restoredTop sz="94660"/>
  </p:normalViewPr>
  <p:slideViewPr>
    <p:cSldViewPr snapToGrid="0" showGuides="1">
      <p:cViewPr varScale="1">
        <p:scale>
          <a:sx n="53" d="100"/>
          <a:sy n="53" d="100"/>
        </p:scale>
        <p:origin x="180" y="5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0-0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29025" y="0"/>
            <a:ext cx="493395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0-3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8890" y="0"/>
            <a:ext cx="455358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0-3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7150" y="0"/>
            <a:ext cx="44577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0-2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0" y="0"/>
            <a:ext cx="451104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Picture 3" descr="photo_2026-03-27_20-30-2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86505" y="0"/>
            <a:ext cx="461835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Presentation</Application>
  <PresentationFormat>Widescreen</PresentationFormat>
  <Paragraphs>0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3" baseType="lpstr">
      <vt:lpstr>Arial</vt:lpstr>
      <vt:lpstr>SimSun</vt:lpstr>
      <vt:lpstr>Wingdings</vt:lpstr>
      <vt:lpstr>Arial Unicode MS</vt:lpstr>
      <vt:lpstr>Calibri Light</vt:lpstr>
      <vt:lpstr>Calibri</vt:lpstr>
      <vt:lpstr>Microsoft YaHei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intel</dc:creator>
  <cp:lastModifiedBy>intel</cp:lastModifiedBy>
  <cp:revision>3</cp:revision>
  <dcterms:created xsi:type="dcterms:W3CDTF">2025-07-23T00:59:00Z</dcterms:created>
  <dcterms:modified xsi:type="dcterms:W3CDTF">2026-03-28T03:33:04Z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5C8FFC35644C442AA2E027ECFF07B1BF_11</vt:lpwstr>
  </property>
  <property fmtid="{D5CDD505-2E9C-101B-9397-08002B2CF9AE}" pid="3" name="KSOProductBuildVer">
    <vt:lpwstr>2057-12.2.0.23197</vt:lpwstr>
  </property>
</Properties>
</file>